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25"/>
  </p:notesMasterIdLst>
  <p:sldIdLst>
    <p:sldId id="256" r:id="rId2"/>
    <p:sldId id="258" r:id="rId3"/>
    <p:sldId id="259" r:id="rId4"/>
    <p:sldId id="260" r:id="rId5"/>
    <p:sldId id="261" r:id="rId6"/>
    <p:sldId id="262" r:id="rId7"/>
    <p:sldId id="263" r:id="rId8"/>
    <p:sldId id="264" r:id="rId9"/>
    <p:sldId id="265" r:id="rId10"/>
    <p:sldId id="266" r:id="rId11"/>
    <p:sldId id="269" r:id="rId12"/>
    <p:sldId id="271" r:id="rId13"/>
    <p:sldId id="272" r:id="rId14"/>
    <p:sldId id="284" r:id="rId15"/>
    <p:sldId id="275" r:id="rId16"/>
    <p:sldId id="273" r:id="rId17"/>
    <p:sldId id="274" r:id="rId18"/>
    <p:sldId id="276" r:id="rId19"/>
    <p:sldId id="277" r:id="rId20"/>
    <p:sldId id="280" r:id="rId21"/>
    <p:sldId id="281" r:id="rId22"/>
    <p:sldId id="279" r:id="rId23"/>
    <p:sldId id="303" r:id="rId24"/>
  </p:sldIdLst>
  <p:sldSz cx="9144000" cy="5143500" type="screen16x9"/>
  <p:notesSz cx="6858000" cy="9144000"/>
  <p:embeddedFontLst>
    <p:embeddedFont>
      <p:font typeface="Bebas Neue" panose="020B0604020202020204" charset="0"/>
      <p:regular r:id="rId26"/>
    </p:embeddedFont>
    <p:embeddedFont>
      <p:font typeface="Calibri" panose="020F0502020204030204" pitchFamily="34" charset="0"/>
      <p:regular r:id="rId27"/>
      <p:bold r:id="rId28"/>
      <p:italic r:id="rId29"/>
      <p:boldItalic r:id="rId30"/>
    </p:embeddedFont>
    <p:embeddedFont>
      <p:font typeface="Roboto" panose="02000000000000000000" pitchFamily="2" charset="0"/>
      <p:regular r:id="rId31"/>
      <p:bold r:id="rId32"/>
      <p:italic r:id="rId33"/>
      <p:bold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40">
          <p15:clr>
            <a:srgbClr val="9AA0A6"/>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9034B6E-2436-41EF-B104-7B719818F773}">
  <a:tblStyle styleId="{49034B6E-2436-41EF-B104-7B719818F77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68" y="-1176"/>
      </p:cViewPr>
      <p:guideLst>
        <p:guide orient="horz" pos="34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presProps" Target="presProps.xml"/></Relationships>
</file>

<file path=ppt/media/image1.jpg>
</file>

<file path=ppt/media/image10.png>
</file>

<file path=ppt/media/image11.jpg>
</file>

<file path=ppt/media/image12.jpg>
</file>

<file path=ppt/media/image13.jpg>
</file>

<file path=ppt/media/image2.jpg>
</file>

<file path=ppt/media/image3.jpg>
</file>

<file path=ppt/media/image4.jpe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1"/>
        <p:cNvGrpSpPr/>
        <p:nvPr/>
      </p:nvGrpSpPr>
      <p:grpSpPr>
        <a:xfrm>
          <a:off x="0" y="0"/>
          <a:ext cx="0" cy="0"/>
          <a:chOff x="0" y="0"/>
          <a:chExt cx="0" cy="0"/>
        </a:xfrm>
      </p:grpSpPr>
      <p:sp>
        <p:nvSpPr>
          <p:cNvPr id="1852" name="Google Shape;185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3" name="Google Shape;185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1"/>
        <p:cNvGrpSpPr/>
        <p:nvPr/>
      </p:nvGrpSpPr>
      <p:grpSpPr>
        <a:xfrm>
          <a:off x="0" y="0"/>
          <a:ext cx="0" cy="0"/>
          <a:chOff x="0" y="0"/>
          <a:chExt cx="0" cy="0"/>
        </a:xfrm>
      </p:grpSpPr>
      <p:sp>
        <p:nvSpPr>
          <p:cNvPr id="2132" name="Google Shape;2132;g92b9ca3f2f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3" name="Google Shape;2133;g92b9ca3f2f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2"/>
        <p:cNvGrpSpPr/>
        <p:nvPr/>
      </p:nvGrpSpPr>
      <p:grpSpPr>
        <a:xfrm>
          <a:off x="0" y="0"/>
          <a:ext cx="0" cy="0"/>
          <a:chOff x="0" y="0"/>
          <a:chExt cx="0" cy="0"/>
        </a:xfrm>
      </p:grpSpPr>
      <p:sp>
        <p:nvSpPr>
          <p:cNvPr id="2213" name="Google Shape;2213;g92b9ca3f2f_0_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4" name="Google Shape;2214;g92b9ca3f2f_0_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1"/>
        <p:cNvGrpSpPr/>
        <p:nvPr/>
      </p:nvGrpSpPr>
      <p:grpSpPr>
        <a:xfrm>
          <a:off x="0" y="0"/>
          <a:ext cx="0" cy="0"/>
          <a:chOff x="0" y="0"/>
          <a:chExt cx="0" cy="0"/>
        </a:xfrm>
      </p:grpSpPr>
      <p:sp>
        <p:nvSpPr>
          <p:cNvPr id="2322" name="Google Shape;2322;g92b9ca3f2f_0_1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3" name="Google Shape;2323;g92b9ca3f2f_0_1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5"/>
        <p:cNvGrpSpPr/>
        <p:nvPr/>
      </p:nvGrpSpPr>
      <p:grpSpPr>
        <a:xfrm>
          <a:off x="0" y="0"/>
          <a:ext cx="0" cy="0"/>
          <a:chOff x="0" y="0"/>
          <a:chExt cx="0" cy="0"/>
        </a:xfrm>
      </p:grpSpPr>
      <p:sp>
        <p:nvSpPr>
          <p:cNvPr id="2336" name="Google Shape;2336;g92b9ca3f2f_0_1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7" name="Google Shape;2337;g92b9ca3f2f_0_1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8"/>
        <p:cNvGrpSpPr/>
        <p:nvPr/>
      </p:nvGrpSpPr>
      <p:grpSpPr>
        <a:xfrm>
          <a:off x="0" y="0"/>
          <a:ext cx="0" cy="0"/>
          <a:chOff x="0" y="0"/>
          <a:chExt cx="0" cy="0"/>
        </a:xfrm>
      </p:grpSpPr>
      <p:sp>
        <p:nvSpPr>
          <p:cNvPr id="2969" name="Google Shape;2969;g92b9ca3f2f_0_35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0" name="Google Shape;2970;g92b9ca3f2f_0_3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7"/>
        <p:cNvGrpSpPr/>
        <p:nvPr/>
      </p:nvGrpSpPr>
      <p:grpSpPr>
        <a:xfrm>
          <a:off x="0" y="0"/>
          <a:ext cx="0" cy="0"/>
          <a:chOff x="0" y="0"/>
          <a:chExt cx="0" cy="0"/>
        </a:xfrm>
      </p:grpSpPr>
      <p:sp>
        <p:nvSpPr>
          <p:cNvPr id="2428" name="Google Shape;2428;g92b9ca3f2f_0_1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9" name="Google Shape;2429;g92b9ca3f2f_0_1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9"/>
        <p:cNvGrpSpPr/>
        <p:nvPr/>
      </p:nvGrpSpPr>
      <p:grpSpPr>
        <a:xfrm>
          <a:off x="0" y="0"/>
          <a:ext cx="0" cy="0"/>
          <a:chOff x="0" y="0"/>
          <a:chExt cx="0" cy="0"/>
        </a:xfrm>
      </p:grpSpPr>
      <p:sp>
        <p:nvSpPr>
          <p:cNvPr id="2390" name="Google Shape;2390;g92b9ca3f2f_0_1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1" name="Google Shape;2391;g92b9ca3f2f_0_1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5"/>
        <p:cNvGrpSpPr/>
        <p:nvPr/>
      </p:nvGrpSpPr>
      <p:grpSpPr>
        <a:xfrm>
          <a:off x="0" y="0"/>
          <a:ext cx="0" cy="0"/>
          <a:chOff x="0" y="0"/>
          <a:chExt cx="0" cy="0"/>
        </a:xfrm>
      </p:grpSpPr>
      <p:sp>
        <p:nvSpPr>
          <p:cNvPr id="2396" name="Google Shape;2396;g92b9ca3f2f_0_1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7" name="Google Shape;2397;g92b9ca3f2f_0_1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2"/>
        <p:cNvGrpSpPr/>
        <p:nvPr/>
      </p:nvGrpSpPr>
      <p:grpSpPr>
        <a:xfrm>
          <a:off x="0" y="0"/>
          <a:ext cx="0" cy="0"/>
          <a:chOff x="0" y="0"/>
          <a:chExt cx="0" cy="0"/>
        </a:xfrm>
      </p:grpSpPr>
      <p:sp>
        <p:nvSpPr>
          <p:cNvPr id="2433" name="Google Shape;2433;g93513c158a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4" name="Google Shape;2434;g93513c158a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8"/>
        <p:cNvGrpSpPr/>
        <p:nvPr/>
      </p:nvGrpSpPr>
      <p:grpSpPr>
        <a:xfrm>
          <a:off x="0" y="0"/>
          <a:ext cx="0" cy="0"/>
          <a:chOff x="0" y="0"/>
          <a:chExt cx="0" cy="0"/>
        </a:xfrm>
      </p:grpSpPr>
      <p:sp>
        <p:nvSpPr>
          <p:cNvPr id="2439" name="Google Shape;2439;g92b9ca3f2f_0_13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0" name="Google Shape;2440;g92b9ca3f2f_0_1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9"/>
        <p:cNvGrpSpPr/>
        <p:nvPr/>
      </p:nvGrpSpPr>
      <p:grpSpPr>
        <a:xfrm>
          <a:off x="0" y="0"/>
          <a:ext cx="0" cy="0"/>
          <a:chOff x="0" y="0"/>
          <a:chExt cx="0" cy="0"/>
        </a:xfrm>
      </p:grpSpPr>
      <p:sp>
        <p:nvSpPr>
          <p:cNvPr id="1880" name="Google Shape;1880;g86ca632bb8_0_4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1" name="Google Shape;1881;g86ca632bb8_0_4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6"/>
        <p:cNvGrpSpPr/>
        <p:nvPr/>
      </p:nvGrpSpPr>
      <p:grpSpPr>
        <a:xfrm>
          <a:off x="0" y="0"/>
          <a:ext cx="0" cy="0"/>
          <a:chOff x="0" y="0"/>
          <a:chExt cx="0" cy="0"/>
        </a:xfrm>
      </p:grpSpPr>
      <p:sp>
        <p:nvSpPr>
          <p:cNvPr id="2637" name="Google Shape;2637;g93513c158a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8" name="Google Shape;2638;g93513c158a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9"/>
        <p:cNvGrpSpPr/>
        <p:nvPr/>
      </p:nvGrpSpPr>
      <p:grpSpPr>
        <a:xfrm>
          <a:off x="0" y="0"/>
          <a:ext cx="0" cy="0"/>
          <a:chOff x="0" y="0"/>
          <a:chExt cx="0" cy="0"/>
        </a:xfrm>
      </p:grpSpPr>
      <p:sp>
        <p:nvSpPr>
          <p:cNvPr id="2650" name="Google Shape;2650;g93513c158a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1" name="Google Shape;2651;g93513c158a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4"/>
        <p:cNvGrpSpPr/>
        <p:nvPr/>
      </p:nvGrpSpPr>
      <p:grpSpPr>
        <a:xfrm>
          <a:off x="0" y="0"/>
          <a:ext cx="0" cy="0"/>
          <a:chOff x="0" y="0"/>
          <a:chExt cx="0" cy="0"/>
        </a:xfrm>
      </p:grpSpPr>
      <p:sp>
        <p:nvSpPr>
          <p:cNvPr id="2575" name="Google Shape;2575;g92b9ca3f2f_0_33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6" name="Google Shape;2576;g92b9ca3f2f_0_33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3"/>
        <p:cNvGrpSpPr/>
        <p:nvPr/>
      </p:nvGrpSpPr>
      <p:grpSpPr>
        <a:xfrm>
          <a:off x="0" y="0"/>
          <a:ext cx="0" cy="0"/>
          <a:chOff x="0" y="0"/>
          <a:chExt cx="0" cy="0"/>
        </a:xfrm>
      </p:grpSpPr>
      <p:sp>
        <p:nvSpPr>
          <p:cNvPr id="1894" name="Google Shape;1894;g86ca632bb8_0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5" name="Google Shape;1895;g86ca632bb8_0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7"/>
        <p:cNvGrpSpPr/>
        <p:nvPr/>
      </p:nvGrpSpPr>
      <p:grpSpPr>
        <a:xfrm>
          <a:off x="0" y="0"/>
          <a:ext cx="0" cy="0"/>
          <a:chOff x="0" y="0"/>
          <a:chExt cx="0" cy="0"/>
        </a:xfrm>
      </p:grpSpPr>
      <p:sp>
        <p:nvSpPr>
          <p:cNvPr id="1908" name="Google Shape;1908;g86ca632bb8_0_17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9" name="Google Shape;1909;g86ca632bb8_0_17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2"/>
        <p:cNvGrpSpPr/>
        <p:nvPr/>
      </p:nvGrpSpPr>
      <p:grpSpPr>
        <a:xfrm>
          <a:off x="0" y="0"/>
          <a:ext cx="0" cy="0"/>
          <a:chOff x="0" y="0"/>
          <a:chExt cx="0" cy="0"/>
        </a:xfrm>
      </p:grpSpPr>
      <p:sp>
        <p:nvSpPr>
          <p:cNvPr id="1933" name="Google Shape;1933;g86ca632bb8_0_27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4" name="Google Shape;1934;g86ca632bb8_0_27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3"/>
        <p:cNvGrpSpPr/>
        <p:nvPr/>
      </p:nvGrpSpPr>
      <p:grpSpPr>
        <a:xfrm>
          <a:off x="0" y="0"/>
          <a:ext cx="0" cy="0"/>
          <a:chOff x="0" y="0"/>
          <a:chExt cx="0" cy="0"/>
        </a:xfrm>
      </p:grpSpPr>
      <p:sp>
        <p:nvSpPr>
          <p:cNvPr id="2034" name="Google Shape;2034;g86ca632bb8_0_36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5" name="Google Shape;2035;g86ca632bb8_0_3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0"/>
        <p:cNvGrpSpPr/>
        <p:nvPr/>
      </p:nvGrpSpPr>
      <p:grpSpPr>
        <a:xfrm>
          <a:off x="0" y="0"/>
          <a:ext cx="0" cy="0"/>
          <a:chOff x="0" y="0"/>
          <a:chExt cx="0" cy="0"/>
        </a:xfrm>
      </p:grpSpPr>
      <p:sp>
        <p:nvSpPr>
          <p:cNvPr id="2041" name="Google Shape;2041;g92b987f4a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2" name="Google Shape;2042;g92b987f4a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6"/>
        <p:cNvGrpSpPr/>
        <p:nvPr/>
      </p:nvGrpSpPr>
      <p:grpSpPr>
        <a:xfrm>
          <a:off x="0" y="0"/>
          <a:ext cx="0" cy="0"/>
          <a:chOff x="0" y="0"/>
          <a:chExt cx="0" cy="0"/>
        </a:xfrm>
      </p:grpSpPr>
      <p:sp>
        <p:nvSpPr>
          <p:cNvPr id="2047" name="Google Shape;2047;g92b987f4ac_0_2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8" name="Google Shape;2048;g92b987f4ac_0_2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2"/>
        <p:cNvGrpSpPr/>
        <p:nvPr/>
      </p:nvGrpSpPr>
      <p:grpSpPr>
        <a:xfrm>
          <a:off x="0" y="0"/>
          <a:ext cx="0" cy="0"/>
          <a:chOff x="0" y="0"/>
          <a:chExt cx="0" cy="0"/>
        </a:xfrm>
      </p:grpSpPr>
      <p:sp>
        <p:nvSpPr>
          <p:cNvPr id="2093" name="Google Shape;2093;g92b987f4ac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4" name="Google Shape;2094;g92b987f4ac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376525" y="-1521150"/>
            <a:ext cx="7767703" cy="3383025"/>
            <a:chOff x="24125" y="294775"/>
            <a:chExt cx="7767703" cy="3383025"/>
          </a:xfrm>
        </p:grpSpPr>
        <p:sp>
          <p:nvSpPr>
            <p:cNvPr id="10" name="Google Shape;10;p2"/>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104;p2"/>
          <p:cNvGrpSpPr/>
          <p:nvPr/>
        </p:nvGrpSpPr>
        <p:grpSpPr>
          <a:xfrm>
            <a:off x="368162" y="1909134"/>
            <a:ext cx="352280" cy="353863"/>
            <a:chOff x="1448125" y="1450525"/>
            <a:chExt cx="133500" cy="134100"/>
          </a:xfrm>
        </p:grpSpPr>
        <p:sp>
          <p:nvSpPr>
            <p:cNvPr id="105" name="Google Shape;105;p2"/>
            <p:cNvSpPr/>
            <p:nvPr/>
          </p:nvSpPr>
          <p:spPr>
            <a:xfrm>
              <a:off x="1448125" y="1450525"/>
              <a:ext cx="133500" cy="134100"/>
            </a:xfrm>
            <a:custGeom>
              <a:avLst/>
              <a:gdLst/>
              <a:ahLst/>
              <a:cxnLst/>
              <a:rect l="l" t="t" r="r" b="b"/>
              <a:pathLst>
                <a:path w="5340" h="5364" extrusionOk="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1476325" y="1479350"/>
              <a:ext cx="77100" cy="76475"/>
            </a:xfrm>
            <a:custGeom>
              <a:avLst/>
              <a:gdLst/>
              <a:ahLst/>
              <a:cxnLst/>
              <a:rect l="l" t="t" r="r" b="b"/>
              <a:pathLst>
                <a:path w="3084" h="3059" extrusionOk="0">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 name="Google Shape;107;p2"/>
          <p:cNvGrpSpPr/>
          <p:nvPr/>
        </p:nvGrpSpPr>
        <p:grpSpPr>
          <a:xfrm>
            <a:off x="723674" y="1578426"/>
            <a:ext cx="552301" cy="552301"/>
            <a:chOff x="1582850" y="1325200"/>
            <a:chExt cx="209300" cy="209300"/>
          </a:xfrm>
        </p:grpSpPr>
        <p:sp>
          <p:nvSpPr>
            <p:cNvPr id="108" name="Google Shape;108;p2"/>
            <p:cNvSpPr/>
            <p:nvPr/>
          </p:nvSpPr>
          <p:spPr>
            <a:xfrm>
              <a:off x="1582850" y="1325200"/>
              <a:ext cx="209300" cy="209300"/>
            </a:xfrm>
            <a:custGeom>
              <a:avLst/>
              <a:gdLst/>
              <a:ahLst/>
              <a:cxnLst/>
              <a:rect l="l" t="t" r="r" b="b"/>
              <a:pathLst>
                <a:path w="8372" h="8372" extrusionOk="0">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621075" y="1369750"/>
              <a:ext cx="132850" cy="120200"/>
            </a:xfrm>
            <a:custGeom>
              <a:avLst/>
              <a:gdLst/>
              <a:ahLst/>
              <a:cxnLst/>
              <a:rect l="l" t="t" r="r" b="b"/>
              <a:pathLst>
                <a:path w="5314" h="4808" extrusionOk="0">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643000" y="1389100"/>
              <a:ext cx="89625" cy="81300"/>
            </a:xfrm>
            <a:custGeom>
              <a:avLst/>
              <a:gdLst/>
              <a:ahLst/>
              <a:cxnLst/>
              <a:rect l="l" t="t" r="r" b="b"/>
              <a:pathLst>
                <a:path w="3585" h="3252" extrusionOk="0">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1664925" y="1409050"/>
              <a:ext cx="45775" cy="41425"/>
            </a:xfrm>
            <a:custGeom>
              <a:avLst/>
              <a:gdLst/>
              <a:ahLst/>
              <a:cxnLst/>
              <a:rect l="l" t="t" r="r" b="b"/>
              <a:pathLst>
                <a:path w="1831" h="1657" extrusionOk="0">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 name="Google Shape;112;p2"/>
          <p:cNvGrpSpPr/>
          <p:nvPr/>
        </p:nvGrpSpPr>
        <p:grpSpPr>
          <a:xfrm>
            <a:off x="-64791" y="3334954"/>
            <a:ext cx="2438787" cy="1857515"/>
            <a:chOff x="-64791" y="3334954"/>
            <a:chExt cx="2438787" cy="1857515"/>
          </a:xfrm>
        </p:grpSpPr>
        <p:sp>
          <p:nvSpPr>
            <p:cNvPr id="113" name="Google Shape;113;p2"/>
            <p:cNvSpPr/>
            <p:nvPr/>
          </p:nvSpPr>
          <p:spPr>
            <a:xfrm>
              <a:off x="153233"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735872" y="4953367"/>
              <a:ext cx="101" cy="101"/>
            </a:xfrm>
            <a:custGeom>
              <a:avLst/>
              <a:gdLst/>
              <a:ahLst/>
              <a:cxnLst/>
              <a:rect l="l" t="t" r="r" b="b"/>
              <a:pathLst>
                <a:path w="1" h="1" fill="none" extrusionOk="0">
                  <a:moveTo>
                    <a:pt x="0" y="0"/>
                  </a:moveTo>
                  <a:lnTo>
                    <a:pt x="0" y="0"/>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73449" y="4953367"/>
              <a:ext cx="527044" cy="101"/>
            </a:xfrm>
            <a:custGeom>
              <a:avLst/>
              <a:gdLst/>
              <a:ahLst/>
              <a:cxnLst/>
              <a:rect l="l" t="t" r="r" b="b"/>
              <a:pathLst>
                <a:path w="5214" h="1" fill="none" extrusionOk="0">
                  <a:moveTo>
                    <a:pt x="5214"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26784" y="4811455"/>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115" y="4735444"/>
              <a:ext cx="78642" cy="101"/>
            </a:xfrm>
            <a:custGeom>
              <a:avLst/>
              <a:gdLst/>
              <a:ahLst/>
              <a:cxnLst/>
              <a:rect l="l" t="t" r="r" b="b"/>
              <a:pathLst>
                <a:path w="778" h="1" fill="none" extrusionOk="0">
                  <a:moveTo>
                    <a:pt x="778"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811974" y="4755761"/>
              <a:ext cx="53372" cy="101"/>
            </a:xfrm>
            <a:custGeom>
              <a:avLst/>
              <a:gdLst/>
              <a:ahLst/>
              <a:cxnLst/>
              <a:rect l="l" t="t" r="r" b="b"/>
              <a:pathLst>
                <a:path w="528" h="1" fill="none" extrusionOk="0">
                  <a:moveTo>
                    <a:pt x="1" y="0"/>
                  </a:moveTo>
                  <a:lnTo>
                    <a:pt x="52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459715" y="5029378"/>
              <a:ext cx="101" cy="114116"/>
            </a:xfrm>
            <a:custGeom>
              <a:avLst/>
              <a:gdLst/>
              <a:ahLst/>
              <a:cxnLst/>
              <a:rect l="l" t="t" r="r" b="b"/>
              <a:pathLst>
                <a:path w="1" h="1129" fill="none" extrusionOk="0">
                  <a:moveTo>
                    <a:pt x="1" y="0"/>
                  </a:moveTo>
                  <a:lnTo>
                    <a:pt x="1" y="1128"/>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335585" y="5029378"/>
              <a:ext cx="101" cy="53268"/>
            </a:xfrm>
            <a:custGeom>
              <a:avLst/>
              <a:gdLst/>
              <a:ahLst/>
              <a:cxnLst/>
              <a:rect l="l" t="t" r="r" b="b"/>
              <a:pathLst>
                <a:path w="1" h="527" fill="none" extrusionOk="0">
                  <a:moveTo>
                    <a:pt x="1" y="0"/>
                  </a:moveTo>
                  <a:lnTo>
                    <a:pt x="1" y="5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244409"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611743" y="5029378"/>
              <a:ext cx="101" cy="83692"/>
            </a:xfrm>
            <a:custGeom>
              <a:avLst/>
              <a:gdLst/>
              <a:ahLst/>
              <a:cxnLst/>
              <a:rect l="l" t="t" r="r" b="b"/>
              <a:pathLst>
                <a:path w="1" h="828" fill="none" extrusionOk="0">
                  <a:moveTo>
                    <a:pt x="0" y="0"/>
                  </a:moveTo>
                  <a:lnTo>
                    <a:pt x="0" y="8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535729" y="5029378"/>
              <a:ext cx="101" cy="63376"/>
            </a:xfrm>
            <a:custGeom>
              <a:avLst/>
              <a:gdLst/>
              <a:ahLst/>
              <a:cxnLst/>
              <a:rect l="l" t="t" r="r" b="b"/>
              <a:pathLst>
                <a:path w="1" h="627" fill="none" extrusionOk="0">
                  <a:moveTo>
                    <a:pt x="1" y="0"/>
                  </a:moveTo>
                  <a:lnTo>
                    <a:pt x="1" y="627"/>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rot="5400000" flipH="1">
              <a:off x="1339300" y="4319646"/>
              <a:ext cx="345501" cy="1400147"/>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01348" y="4418870"/>
              <a:ext cx="486510" cy="48648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282416" y="4499934"/>
              <a:ext cx="324374" cy="324358"/>
            </a:xfrm>
            <a:custGeom>
              <a:avLst/>
              <a:gdLst/>
              <a:ahLst/>
              <a:cxnLst/>
              <a:rect l="l" t="t" r="r" b="b"/>
              <a:pathLst>
                <a:path w="3209" h="3209" extrusionOk="0">
                  <a:moveTo>
                    <a:pt x="0" y="0"/>
                  </a:moveTo>
                  <a:lnTo>
                    <a:pt x="0" y="3208"/>
                  </a:lnTo>
                  <a:lnTo>
                    <a:pt x="3208" y="3208"/>
                  </a:lnTo>
                  <a:lnTo>
                    <a:pt x="3208" y="0"/>
                  </a:lnTo>
                  <a:close/>
                </a:path>
              </a:pathLst>
            </a:custGeom>
            <a:solidFill>
              <a:schemeClr val="dk2"/>
            </a:solid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153233" y="4388445"/>
              <a:ext cx="101" cy="527018"/>
            </a:xfrm>
            <a:custGeom>
              <a:avLst/>
              <a:gdLst/>
              <a:ahLst/>
              <a:cxnLst/>
              <a:rect l="l" t="t" r="r" b="b"/>
              <a:pathLst>
                <a:path w="1" h="5214" fill="none" extrusionOk="0">
                  <a:moveTo>
                    <a:pt x="0" y="5213"/>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153233"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191139" y="4370656"/>
              <a:ext cx="527145" cy="101"/>
            </a:xfrm>
            <a:custGeom>
              <a:avLst/>
              <a:gdLst/>
              <a:ahLst/>
              <a:cxnLst/>
              <a:rect l="l" t="t" r="r" b="b"/>
              <a:pathLst>
                <a:path w="5215" h="1" fill="none" extrusionOk="0">
                  <a:moveTo>
                    <a:pt x="1" y="1"/>
                  </a:moveTo>
                  <a:lnTo>
                    <a:pt x="5214"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735872" y="4370656"/>
              <a:ext cx="101" cy="101"/>
            </a:xfrm>
            <a:custGeom>
              <a:avLst/>
              <a:gdLst/>
              <a:ahLst/>
              <a:cxnLst/>
              <a:rect l="l" t="t" r="r" b="b"/>
              <a:pathLst>
                <a:path w="1" h="1" fill="none" extrusionOk="0">
                  <a:moveTo>
                    <a:pt x="0" y="1"/>
                  </a:moveTo>
                  <a:lnTo>
                    <a:pt x="0" y="1"/>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735872" y="4406134"/>
              <a:ext cx="101" cy="527018"/>
            </a:xfrm>
            <a:custGeom>
              <a:avLst/>
              <a:gdLst/>
              <a:ahLst/>
              <a:cxnLst/>
              <a:rect l="l" t="t" r="r" b="b"/>
              <a:pathLst>
                <a:path w="1" h="5214" fill="none" extrusionOk="0">
                  <a:moveTo>
                    <a:pt x="0" y="1"/>
                  </a:moveTo>
                  <a:lnTo>
                    <a:pt x="0" y="5214"/>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79746" y="4297273"/>
              <a:ext cx="732242" cy="729678"/>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331917" y="3334954"/>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34" name="Google Shape;134;p2"/>
            <p:cNvCxnSpPr/>
            <p:nvPr/>
          </p:nvCxnSpPr>
          <p:spPr>
            <a:xfrm rot="10800000">
              <a:off x="432450" y="3536025"/>
              <a:ext cx="0" cy="764700"/>
            </a:xfrm>
            <a:prstGeom prst="straightConnector1">
              <a:avLst/>
            </a:prstGeom>
            <a:noFill/>
            <a:ln w="19050" cap="flat" cmpd="sng">
              <a:solidFill>
                <a:schemeClr val="accent2"/>
              </a:solidFill>
              <a:prstDash val="solid"/>
              <a:round/>
              <a:headEnd type="none" w="med" len="med"/>
              <a:tailEnd type="none" w="med" len="med"/>
            </a:ln>
          </p:spPr>
        </p:cxnSp>
        <p:sp>
          <p:nvSpPr>
            <p:cNvPr id="135" name="Google Shape;135;p2"/>
            <p:cNvSpPr/>
            <p:nvPr/>
          </p:nvSpPr>
          <p:spPr>
            <a:xfrm>
              <a:off x="553421" y="3371325"/>
              <a:ext cx="163326" cy="921005"/>
            </a:xfrm>
            <a:custGeom>
              <a:avLst/>
              <a:gdLst/>
              <a:ahLst/>
              <a:cxnLst/>
              <a:rect l="l" t="t" r="r" b="b"/>
              <a:pathLst>
                <a:path w="978" h="5515" fill="none" extrusionOk="0">
                  <a:moveTo>
                    <a:pt x="0" y="5514"/>
                  </a:moveTo>
                  <a:lnTo>
                    <a:pt x="0" y="3509"/>
                  </a:lnTo>
                  <a:lnTo>
                    <a:pt x="977" y="2532"/>
                  </a:lnTo>
                  <a:lnTo>
                    <a:pt x="977"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133388" y="3392200"/>
              <a:ext cx="222110" cy="900130"/>
            </a:xfrm>
            <a:custGeom>
              <a:avLst/>
              <a:gdLst/>
              <a:ahLst/>
              <a:cxnLst/>
              <a:rect l="l" t="t" r="r" b="b"/>
              <a:pathLst>
                <a:path w="1330" h="5390" fill="none" extrusionOk="0">
                  <a:moveTo>
                    <a:pt x="1329" y="5389"/>
                  </a:moveTo>
                  <a:lnTo>
                    <a:pt x="1329" y="2808"/>
                  </a:lnTo>
                  <a:lnTo>
                    <a:pt x="1" y="1504"/>
                  </a:ln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279842" y="3919750"/>
              <a:ext cx="167" cy="372577"/>
            </a:xfrm>
            <a:custGeom>
              <a:avLst/>
              <a:gdLst/>
              <a:ahLst/>
              <a:cxnLst/>
              <a:rect l="l" t="t" r="r" b="b"/>
              <a:pathLst>
                <a:path w="1" h="2231" fill="none" extrusionOk="0">
                  <a:moveTo>
                    <a:pt x="1" y="2231"/>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47217" y="3919750"/>
              <a:ext cx="167" cy="372577"/>
            </a:xfrm>
            <a:custGeom>
              <a:avLst/>
              <a:gdLst/>
              <a:ahLst/>
              <a:cxnLst/>
              <a:rect l="l" t="t" r="r" b="b"/>
              <a:pathLst>
                <a:path w="1" h="2231" fill="none" extrusionOk="0">
                  <a:moveTo>
                    <a:pt x="0" y="2231"/>
                  </a:moveTo>
                  <a:lnTo>
                    <a:pt x="0"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4791" y="4659535"/>
              <a:ext cx="144548" cy="101"/>
            </a:xfrm>
            <a:custGeom>
              <a:avLst/>
              <a:gdLst/>
              <a:ahLst/>
              <a:cxnLst/>
              <a:rect l="l" t="t" r="r" b="b"/>
              <a:pathLst>
                <a:path w="1430" h="1" fill="none" extrusionOk="0">
                  <a:moveTo>
                    <a:pt x="1430"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11223" y="4537939"/>
              <a:ext cx="68534" cy="101"/>
            </a:xfrm>
            <a:custGeom>
              <a:avLst/>
              <a:gdLst/>
              <a:ahLst/>
              <a:cxnLst/>
              <a:rect l="l" t="t" r="r" b="b"/>
              <a:pathLst>
                <a:path w="678" h="1" fill="none" extrusionOk="0">
                  <a:moveTo>
                    <a:pt x="678" y="0"/>
                  </a:moveTo>
                  <a:lnTo>
                    <a:pt x="1" y="0"/>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26784" y="4444139"/>
              <a:ext cx="106541" cy="101"/>
            </a:xfrm>
            <a:custGeom>
              <a:avLst/>
              <a:gdLst/>
              <a:ahLst/>
              <a:cxnLst/>
              <a:rect l="l" t="t" r="r" b="b"/>
              <a:pathLst>
                <a:path w="1054" h="1" fill="none" extrusionOk="0">
                  <a:moveTo>
                    <a:pt x="1054" y="1"/>
                  </a:moveTo>
                  <a:lnTo>
                    <a:pt x="1"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811974" y="4479617"/>
              <a:ext cx="83696" cy="101"/>
            </a:xfrm>
            <a:custGeom>
              <a:avLst/>
              <a:gdLst/>
              <a:ahLst/>
              <a:cxnLst/>
              <a:rect l="l" t="t" r="r" b="b"/>
              <a:pathLst>
                <a:path w="828" h="1" fill="none" extrusionOk="0">
                  <a:moveTo>
                    <a:pt x="1" y="1"/>
                  </a:moveTo>
                  <a:lnTo>
                    <a:pt x="828"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811974" y="4555627"/>
              <a:ext cx="63480" cy="101"/>
            </a:xfrm>
            <a:custGeom>
              <a:avLst/>
              <a:gdLst/>
              <a:ahLst/>
              <a:cxnLst/>
              <a:rect l="l" t="t" r="r" b="b"/>
              <a:pathLst>
                <a:path w="628" h="1" fill="none" extrusionOk="0">
                  <a:moveTo>
                    <a:pt x="1" y="1"/>
                  </a:moveTo>
                  <a:lnTo>
                    <a:pt x="627" y="1"/>
                  </a:lnTo>
                </a:path>
              </a:pathLst>
            </a:custGeom>
            <a:noFill/>
            <a:ln w="19050"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rot="5400000">
              <a:off x="2172928" y="4531170"/>
              <a:ext cx="201068" cy="201068"/>
            </a:xfrm>
            <a:custGeom>
              <a:avLst/>
              <a:gdLst/>
              <a:ahLst/>
              <a:cxnLst/>
              <a:rect l="l" t="t" r="r" b="b"/>
              <a:pathLst>
                <a:path w="1204" h="1204" fill="none" extrusionOk="0">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5" name="Google Shape;145;p2"/>
            <p:cNvCxnSpPr/>
            <p:nvPr/>
          </p:nvCxnSpPr>
          <p:spPr>
            <a:xfrm>
              <a:off x="809451" y="4631704"/>
              <a:ext cx="1366200" cy="0"/>
            </a:xfrm>
            <a:prstGeom prst="straightConnector1">
              <a:avLst/>
            </a:prstGeom>
            <a:noFill/>
            <a:ln w="19050" cap="flat" cmpd="sng">
              <a:solidFill>
                <a:schemeClr val="accent2"/>
              </a:solidFill>
              <a:prstDash val="solid"/>
              <a:round/>
              <a:headEnd type="none" w="med" len="med"/>
              <a:tailEnd type="none" w="med" len="med"/>
            </a:ln>
          </p:spPr>
        </p:cxnSp>
      </p:grpSp>
      <p:grpSp>
        <p:nvGrpSpPr>
          <p:cNvPr id="146" name="Google Shape;146;p2"/>
          <p:cNvGrpSpPr/>
          <p:nvPr/>
        </p:nvGrpSpPr>
        <p:grpSpPr>
          <a:xfrm>
            <a:off x="5266248" y="4230494"/>
            <a:ext cx="3157758" cy="296582"/>
            <a:chOff x="5266248" y="4230494"/>
            <a:chExt cx="3157758" cy="296582"/>
          </a:xfrm>
        </p:grpSpPr>
        <p:sp>
          <p:nvSpPr>
            <p:cNvPr id="147" name="Google Shape;147;p2"/>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4" name="Google Shape;164;p2"/>
          <p:cNvSpPr txBox="1">
            <a:spLocks noGrp="1"/>
          </p:cNvSpPr>
          <p:nvPr>
            <p:ph type="ctrTitle"/>
          </p:nvPr>
        </p:nvSpPr>
        <p:spPr>
          <a:xfrm>
            <a:off x="1009200" y="1741047"/>
            <a:ext cx="7125600" cy="1147200"/>
          </a:xfrm>
          <a:prstGeom prst="rect">
            <a:avLst/>
          </a:prstGeom>
        </p:spPr>
        <p:txBody>
          <a:bodyPr spcFirstLastPara="1" wrap="square" lIns="0" tIns="0" rIns="0" bIns="0" anchor="ctr" anchorCtr="0">
            <a:noAutofit/>
          </a:bodyPr>
          <a:lstStyle>
            <a:lvl1pPr lvl="0" algn="ctr">
              <a:spcBef>
                <a:spcPts val="0"/>
              </a:spcBef>
              <a:spcAft>
                <a:spcPts val="0"/>
              </a:spcAft>
              <a:buSzPts val="5200"/>
              <a:buNone/>
              <a:defRPr sz="6100">
                <a:solidFill>
                  <a:srgbClr val="FFFFFF"/>
                </a:solidFill>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65" name="Google Shape;165;p2"/>
          <p:cNvSpPr txBox="1">
            <a:spLocks noGrp="1"/>
          </p:cNvSpPr>
          <p:nvPr>
            <p:ph type="subTitle" idx="1"/>
          </p:nvPr>
        </p:nvSpPr>
        <p:spPr>
          <a:xfrm>
            <a:off x="1009200" y="2888246"/>
            <a:ext cx="7125600" cy="514200"/>
          </a:xfrm>
          <a:prstGeom prst="rect">
            <a:avLst/>
          </a:prstGeom>
        </p:spPr>
        <p:txBody>
          <a:bodyPr spcFirstLastPara="1" wrap="square" lIns="0" tIns="0" rIns="0" bIns="0" anchor="ctr" anchorCtr="0">
            <a:noAutofit/>
          </a:bodyPr>
          <a:lstStyle>
            <a:lvl1pPr lvl="0" algn="ctr">
              <a:lnSpc>
                <a:spcPct val="100000"/>
              </a:lnSpc>
              <a:spcBef>
                <a:spcPts val="0"/>
              </a:spcBef>
              <a:spcAft>
                <a:spcPts val="0"/>
              </a:spcAft>
              <a:buSzPts val="2800"/>
              <a:buNone/>
              <a:defRPr sz="2800">
                <a:solidFill>
                  <a:srgbClr val="00F4AD"/>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166" name="Google Shape;166;p2"/>
          <p:cNvGrpSpPr/>
          <p:nvPr/>
        </p:nvGrpSpPr>
        <p:grpSpPr>
          <a:xfrm>
            <a:off x="207789" y="1295745"/>
            <a:ext cx="552301" cy="552301"/>
            <a:chOff x="1387350" y="1218075"/>
            <a:chExt cx="209300" cy="209300"/>
          </a:xfrm>
        </p:grpSpPr>
        <p:sp>
          <p:nvSpPr>
            <p:cNvPr id="167" name="Google Shape;167;p2"/>
            <p:cNvSpPr/>
            <p:nvPr/>
          </p:nvSpPr>
          <p:spPr>
            <a:xfrm>
              <a:off x="1387350" y="1218075"/>
              <a:ext cx="209300" cy="209300"/>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1387350" y="1218075"/>
              <a:ext cx="209300" cy="209300"/>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1431850" y="1262550"/>
              <a:ext cx="120325" cy="120325"/>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1451275" y="1281975"/>
              <a:ext cx="81475" cy="81475"/>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rgbClr val="0F3570"/>
            </a:solidFill>
            <a:ln w="9525" cap="flat"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7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
    <p:spTree>
      <p:nvGrpSpPr>
        <p:cNvPr id="1" name="Shape 876"/>
        <p:cNvGrpSpPr/>
        <p:nvPr/>
      </p:nvGrpSpPr>
      <p:grpSpPr>
        <a:xfrm>
          <a:off x="0" y="0"/>
          <a:ext cx="0" cy="0"/>
          <a:chOff x="0" y="0"/>
          <a:chExt cx="0" cy="0"/>
        </a:xfrm>
      </p:grpSpPr>
      <p:grpSp>
        <p:nvGrpSpPr>
          <p:cNvPr id="877" name="Google Shape;877;p13"/>
          <p:cNvGrpSpPr/>
          <p:nvPr/>
        </p:nvGrpSpPr>
        <p:grpSpPr>
          <a:xfrm>
            <a:off x="392675" y="1621008"/>
            <a:ext cx="3009700" cy="1564192"/>
            <a:chOff x="392675" y="1513033"/>
            <a:chExt cx="3009700" cy="1564192"/>
          </a:xfrm>
        </p:grpSpPr>
        <p:sp>
          <p:nvSpPr>
            <p:cNvPr id="878" name="Google Shape;878;p13"/>
            <p:cNvSpPr/>
            <p:nvPr/>
          </p:nvSpPr>
          <p:spPr>
            <a:xfrm>
              <a:off x="878255" y="1659206"/>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3"/>
            <p:cNvSpPr/>
            <p:nvPr/>
          </p:nvSpPr>
          <p:spPr>
            <a:xfrm>
              <a:off x="820418"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3"/>
            <p:cNvSpPr/>
            <p:nvPr/>
          </p:nvSpPr>
          <p:spPr>
            <a:xfrm>
              <a:off x="820418" y="1622632"/>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3"/>
            <p:cNvSpPr/>
            <p:nvPr/>
          </p:nvSpPr>
          <p:spPr>
            <a:xfrm>
              <a:off x="820418"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3"/>
            <p:cNvSpPr/>
            <p:nvPr/>
          </p:nvSpPr>
          <p:spPr>
            <a:xfrm>
              <a:off x="865983" y="1601247"/>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3"/>
            <p:cNvSpPr/>
            <p:nvPr/>
          </p:nvSpPr>
          <p:spPr>
            <a:xfrm>
              <a:off x="1520782"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3"/>
            <p:cNvSpPr/>
            <p:nvPr/>
          </p:nvSpPr>
          <p:spPr>
            <a:xfrm>
              <a:off x="1520782" y="1643896"/>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3"/>
            <p:cNvSpPr/>
            <p:nvPr/>
          </p:nvSpPr>
          <p:spPr>
            <a:xfrm>
              <a:off x="1520782"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3"/>
            <p:cNvSpPr/>
            <p:nvPr/>
          </p:nvSpPr>
          <p:spPr>
            <a:xfrm>
              <a:off x="844719" y="2301733"/>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3"/>
            <p:cNvSpPr/>
            <p:nvPr/>
          </p:nvSpPr>
          <p:spPr>
            <a:xfrm>
              <a:off x="732082" y="1513033"/>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8" name="Google Shape;888;p13"/>
            <p:cNvCxnSpPr/>
            <p:nvPr/>
          </p:nvCxnSpPr>
          <p:spPr>
            <a:xfrm>
              <a:off x="1612275" y="1922650"/>
              <a:ext cx="1790100" cy="0"/>
            </a:xfrm>
            <a:prstGeom prst="straightConnector1">
              <a:avLst/>
            </a:prstGeom>
            <a:noFill/>
            <a:ln w="9525" cap="flat" cmpd="sng">
              <a:solidFill>
                <a:schemeClr val="dk2"/>
              </a:solidFill>
              <a:prstDash val="solid"/>
              <a:round/>
              <a:headEnd type="none" w="med" len="med"/>
              <a:tailEnd type="oval" w="med" len="med"/>
            </a:ln>
          </p:spPr>
        </p:cxnSp>
        <p:sp>
          <p:nvSpPr>
            <p:cNvPr id="889" name="Google Shape;889;p13"/>
            <p:cNvSpPr/>
            <p:nvPr/>
          </p:nvSpPr>
          <p:spPr>
            <a:xfrm>
              <a:off x="636097" y="2039765"/>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13"/>
            <p:cNvSpPr/>
            <p:nvPr/>
          </p:nvSpPr>
          <p:spPr>
            <a:xfrm>
              <a:off x="642173" y="1802341"/>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13"/>
            <p:cNvSpPr/>
            <p:nvPr/>
          </p:nvSpPr>
          <p:spPr>
            <a:xfrm>
              <a:off x="596487" y="1689583"/>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 name="Google Shape;892;p13"/>
            <p:cNvGrpSpPr/>
            <p:nvPr/>
          </p:nvGrpSpPr>
          <p:grpSpPr>
            <a:xfrm>
              <a:off x="392675" y="1922525"/>
              <a:ext cx="336300" cy="1154701"/>
              <a:chOff x="392675" y="1955343"/>
              <a:chExt cx="336300" cy="1116300"/>
            </a:xfrm>
          </p:grpSpPr>
          <p:cxnSp>
            <p:nvCxnSpPr>
              <p:cNvPr id="893" name="Google Shape;893;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894" name="Google Shape;894;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cxnSp>
            <p:nvCxnSpPr>
              <p:cNvPr id="895" name="Google Shape;895;p13"/>
              <p:cNvCxnSpPr/>
              <p:nvPr/>
            </p:nvCxnSpPr>
            <p:spPr>
              <a:xfrm>
                <a:off x="392675" y="1955464"/>
                <a:ext cx="336300" cy="0"/>
              </a:xfrm>
              <a:prstGeom prst="straightConnector1">
                <a:avLst/>
              </a:prstGeom>
              <a:noFill/>
              <a:ln w="9525" cap="flat" cmpd="sng">
                <a:solidFill>
                  <a:schemeClr val="dk2"/>
                </a:solidFill>
                <a:prstDash val="solid"/>
                <a:round/>
                <a:headEnd type="oval" w="med" len="med"/>
                <a:tailEnd type="none" w="med" len="med"/>
              </a:ln>
            </p:spPr>
          </p:cxnSp>
        </p:grpSp>
        <p:sp>
          <p:nvSpPr>
            <p:cNvPr id="896" name="Google Shape;896;p13"/>
            <p:cNvSpPr/>
            <p:nvPr/>
          </p:nvSpPr>
          <p:spPr>
            <a:xfrm>
              <a:off x="1615281" y="2064188"/>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3"/>
            <p:cNvSpPr/>
            <p:nvPr/>
          </p:nvSpPr>
          <p:spPr>
            <a:xfrm>
              <a:off x="1612256" y="2173787"/>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13"/>
            <p:cNvSpPr/>
            <p:nvPr/>
          </p:nvSpPr>
          <p:spPr>
            <a:xfrm>
              <a:off x="1612144" y="1732231"/>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13"/>
            <p:cNvSpPr/>
            <p:nvPr/>
          </p:nvSpPr>
          <p:spPr>
            <a:xfrm>
              <a:off x="1612156" y="1823604"/>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13"/>
          <p:cNvGrpSpPr/>
          <p:nvPr/>
        </p:nvGrpSpPr>
        <p:grpSpPr>
          <a:xfrm>
            <a:off x="3363525" y="1622521"/>
            <a:ext cx="3042600" cy="1562680"/>
            <a:chOff x="3363525" y="1622521"/>
            <a:chExt cx="3042600" cy="1562680"/>
          </a:xfrm>
        </p:grpSpPr>
        <p:grpSp>
          <p:nvGrpSpPr>
            <p:cNvPr id="901" name="Google Shape;901;p13"/>
            <p:cNvGrpSpPr/>
            <p:nvPr/>
          </p:nvGrpSpPr>
          <p:grpSpPr>
            <a:xfrm>
              <a:off x="3363525" y="1622521"/>
              <a:ext cx="3042600" cy="877163"/>
              <a:chOff x="3363525" y="1503696"/>
              <a:chExt cx="3042600" cy="877163"/>
            </a:xfrm>
          </p:grpSpPr>
          <p:sp>
            <p:nvSpPr>
              <p:cNvPr id="902" name="Google Shape;902;p13"/>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13"/>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13"/>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13"/>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13"/>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13"/>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13"/>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13"/>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13"/>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3"/>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3"/>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3"/>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3"/>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5" name="Google Shape;915;p13"/>
              <p:cNvCxnSpPr/>
              <p:nvPr/>
            </p:nvCxnSpPr>
            <p:spPr>
              <a:xfrm>
                <a:off x="3363525" y="1913003"/>
                <a:ext cx="315600" cy="0"/>
              </a:xfrm>
              <a:prstGeom prst="straightConnector1">
                <a:avLst/>
              </a:prstGeom>
              <a:noFill/>
              <a:ln w="9525" cap="flat" cmpd="sng">
                <a:solidFill>
                  <a:schemeClr val="dk2"/>
                </a:solidFill>
                <a:prstDash val="solid"/>
                <a:round/>
                <a:headEnd type="none" w="med" len="med"/>
                <a:tailEnd type="none" w="med" len="med"/>
              </a:ln>
            </p:spPr>
          </p:cxnSp>
          <p:sp>
            <p:nvSpPr>
              <p:cNvPr id="916" name="Google Shape;916;p13"/>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3"/>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3"/>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3"/>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 name="Google Shape;920;p13"/>
              <p:cNvCxnSpPr/>
              <p:nvPr/>
            </p:nvCxnSpPr>
            <p:spPr>
              <a:xfrm>
                <a:off x="4565325" y="1922925"/>
                <a:ext cx="1840800" cy="0"/>
              </a:xfrm>
              <a:prstGeom prst="straightConnector1">
                <a:avLst/>
              </a:prstGeom>
              <a:noFill/>
              <a:ln w="9525" cap="flat" cmpd="sng">
                <a:solidFill>
                  <a:schemeClr val="dk2"/>
                </a:solidFill>
                <a:prstDash val="solid"/>
                <a:round/>
                <a:headEnd type="none" w="med" len="med"/>
                <a:tailEnd type="oval" w="med" len="med"/>
              </a:ln>
            </p:spPr>
          </p:cxnSp>
        </p:grpSp>
        <p:grpSp>
          <p:nvGrpSpPr>
            <p:cNvPr id="921" name="Google Shape;921;p13"/>
            <p:cNvGrpSpPr/>
            <p:nvPr/>
          </p:nvGrpSpPr>
          <p:grpSpPr>
            <a:xfrm>
              <a:off x="3369450" y="2030500"/>
              <a:ext cx="227100" cy="1154701"/>
              <a:chOff x="418775" y="1955343"/>
              <a:chExt cx="227100" cy="1116300"/>
            </a:xfrm>
          </p:grpSpPr>
          <p:cxnSp>
            <p:nvCxnSpPr>
              <p:cNvPr id="922" name="Google Shape;922;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923" name="Google Shape;923;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924" name="Google Shape;924;p13"/>
          <p:cNvGrpSpPr/>
          <p:nvPr/>
        </p:nvGrpSpPr>
        <p:grpSpPr>
          <a:xfrm>
            <a:off x="6368275" y="1619796"/>
            <a:ext cx="3003300" cy="1565405"/>
            <a:chOff x="6368275" y="1619796"/>
            <a:chExt cx="3003300" cy="1565405"/>
          </a:xfrm>
        </p:grpSpPr>
        <p:grpSp>
          <p:nvGrpSpPr>
            <p:cNvPr id="925" name="Google Shape;925;p13"/>
            <p:cNvGrpSpPr/>
            <p:nvPr/>
          </p:nvGrpSpPr>
          <p:grpSpPr>
            <a:xfrm>
              <a:off x="6368275" y="1619796"/>
              <a:ext cx="3003300" cy="877163"/>
              <a:chOff x="3363525" y="1503696"/>
              <a:chExt cx="3003300" cy="877163"/>
            </a:xfrm>
          </p:grpSpPr>
          <p:cxnSp>
            <p:nvCxnSpPr>
              <p:cNvPr id="926" name="Google Shape;926;p13"/>
              <p:cNvCxnSpPr/>
              <p:nvPr/>
            </p:nvCxnSpPr>
            <p:spPr>
              <a:xfrm>
                <a:off x="4565325" y="1925200"/>
                <a:ext cx="1801500" cy="0"/>
              </a:xfrm>
              <a:prstGeom prst="straightConnector1">
                <a:avLst/>
              </a:prstGeom>
              <a:noFill/>
              <a:ln w="9525" cap="flat" cmpd="sng">
                <a:solidFill>
                  <a:schemeClr val="dk2"/>
                </a:solidFill>
                <a:prstDash val="solid"/>
                <a:round/>
                <a:headEnd type="none" w="med" len="med"/>
                <a:tailEnd type="oval" w="med" len="med"/>
              </a:ln>
            </p:spPr>
          </p:cxnSp>
          <p:sp>
            <p:nvSpPr>
              <p:cNvPr id="927" name="Google Shape;927;p13"/>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3"/>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3"/>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3"/>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3"/>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3"/>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3"/>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3"/>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3"/>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3"/>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3"/>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3"/>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3"/>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0" name="Google Shape;940;p13"/>
              <p:cNvCxnSpPr/>
              <p:nvPr/>
            </p:nvCxnSpPr>
            <p:spPr>
              <a:xfrm>
                <a:off x="3363525" y="1925203"/>
                <a:ext cx="315600" cy="0"/>
              </a:xfrm>
              <a:prstGeom prst="straightConnector1">
                <a:avLst/>
              </a:prstGeom>
              <a:noFill/>
              <a:ln w="9525" cap="flat" cmpd="sng">
                <a:solidFill>
                  <a:schemeClr val="dk2"/>
                </a:solidFill>
                <a:prstDash val="solid"/>
                <a:round/>
                <a:headEnd type="none" w="med" len="med"/>
                <a:tailEnd type="none" w="med" len="med"/>
              </a:ln>
            </p:spPr>
          </p:cxnSp>
          <p:sp>
            <p:nvSpPr>
              <p:cNvPr id="941" name="Google Shape;941;p13"/>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3"/>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3"/>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3"/>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13"/>
            <p:cNvGrpSpPr/>
            <p:nvPr/>
          </p:nvGrpSpPr>
          <p:grpSpPr>
            <a:xfrm>
              <a:off x="6374325" y="2030500"/>
              <a:ext cx="227100" cy="1154701"/>
              <a:chOff x="418775" y="1955343"/>
              <a:chExt cx="227100" cy="1116300"/>
            </a:xfrm>
          </p:grpSpPr>
          <p:cxnSp>
            <p:nvCxnSpPr>
              <p:cNvPr id="946" name="Google Shape;946;p13"/>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947" name="Google Shape;947;p13"/>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948" name="Google Shape;948;p13"/>
          <p:cNvGrpSpPr/>
          <p:nvPr/>
        </p:nvGrpSpPr>
        <p:grpSpPr>
          <a:xfrm>
            <a:off x="1463060" y="-2483486"/>
            <a:ext cx="7884219" cy="3433770"/>
            <a:chOff x="24125" y="294775"/>
            <a:chExt cx="7767703" cy="3383025"/>
          </a:xfrm>
        </p:grpSpPr>
        <p:sp>
          <p:nvSpPr>
            <p:cNvPr id="949" name="Google Shape;949;p13"/>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3"/>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3"/>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3"/>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3"/>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3"/>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3"/>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3"/>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3"/>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3"/>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3"/>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3"/>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3"/>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3"/>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3"/>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3"/>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3"/>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3"/>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3"/>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3"/>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3"/>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3"/>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3"/>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3"/>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3"/>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3"/>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3"/>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3"/>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3"/>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3"/>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3"/>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3"/>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3"/>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3"/>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3"/>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3"/>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3"/>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3"/>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3"/>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3"/>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3"/>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3"/>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3"/>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3"/>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3"/>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3"/>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3"/>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3"/>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3"/>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3"/>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3"/>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3"/>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3"/>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13"/>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13"/>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3"/>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3"/>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3"/>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3"/>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3"/>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3"/>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3"/>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3"/>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3"/>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3"/>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3"/>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3"/>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3"/>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3"/>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3"/>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3"/>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3"/>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3"/>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3"/>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3"/>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3"/>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3"/>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3"/>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3"/>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3"/>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3"/>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3"/>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3"/>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3"/>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3"/>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3"/>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3"/>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3"/>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3"/>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3"/>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3"/>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3"/>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3"/>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3"/>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13"/>
          <p:cNvGrpSpPr/>
          <p:nvPr/>
        </p:nvGrpSpPr>
        <p:grpSpPr>
          <a:xfrm>
            <a:off x="8757750" y="2728975"/>
            <a:ext cx="1552150" cy="3475150"/>
            <a:chOff x="327125" y="2375600"/>
            <a:chExt cx="1552150" cy="3475150"/>
          </a:xfrm>
        </p:grpSpPr>
        <p:sp>
          <p:nvSpPr>
            <p:cNvPr id="1044" name="Google Shape;1044;p13"/>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3"/>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3"/>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3"/>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3"/>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3"/>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3"/>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3"/>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3"/>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3"/>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3"/>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3"/>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3"/>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3"/>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3"/>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13"/>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13"/>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13"/>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13"/>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13"/>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13"/>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 name="Google Shape;1065;p13"/>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66" name="Google Shape;1066;p13"/>
          <p:cNvSpPr txBox="1">
            <a:spLocks noGrp="1"/>
          </p:cNvSpPr>
          <p:nvPr>
            <p:ph type="subTitle" idx="1"/>
          </p:nvPr>
        </p:nvSpPr>
        <p:spPr>
          <a:xfrm>
            <a:off x="719988" y="37285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67" name="Google Shape;1067;p13"/>
          <p:cNvSpPr txBox="1">
            <a:spLocks noGrp="1"/>
          </p:cNvSpPr>
          <p:nvPr>
            <p:ph type="title" idx="2"/>
          </p:nvPr>
        </p:nvSpPr>
        <p:spPr>
          <a:xfrm>
            <a:off x="720000" y="2868050"/>
            <a:ext cx="14667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68" name="Google Shape;1068;p13"/>
          <p:cNvSpPr txBox="1">
            <a:spLocks noGrp="1"/>
          </p:cNvSpPr>
          <p:nvPr>
            <p:ph type="title" idx="3" hasCustomPrompt="1"/>
          </p:nvPr>
        </p:nvSpPr>
        <p:spPr>
          <a:xfrm>
            <a:off x="878350" y="1766925"/>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69" name="Google Shape;1069;p13"/>
          <p:cNvSpPr txBox="1">
            <a:spLocks noGrp="1"/>
          </p:cNvSpPr>
          <p:nvPr>
            <p:ph type="subTitle" idx="4"/>
          </p:nvPr>
        </p:nvSpPr>
        <p:spPr>
          <a:xfrm>
            <a:off x="3666713"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70" name="Google Shape;1070;p13"/>
          <p:cNvSpPr txBox="1">
            <a:spLocks noGrp="1"/>
          </p:cNvSpPr>
          <p:nvPr>
            <p:ph type="title" idx="5"/>
          </p:nvPr>
        </p:nvSpPr>
        <p:spPr>
          <a:xfrm>
            <a:off x="3666725" y="2868050"/>
            <a:ext cx="14220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71" name="Google Shape;1071;p13"/>
          <p:cNvSpPr txBox="1">
            <a:spLocks noGrp="1"/>
          </p:cNvSpPr>
          <p:nvPr>
            <p:ph type="title" idx="6" hasCustomPrompt="1"/>
          </p:nvPr>
        </p:nvSpPr>
        <p:spPr>
          <a:xfrm>
            <a:off x="3828350" y="1766950"/>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2" name="Google Shape;1072;p13"/>
          <p:cNvSpPr txBox="1">
            <a:spLocks noGrp="1"/>
          </p:cNvSpPr>
          <p:nvPr>
            <p:ph type="subTitle" idx="7"/>
          </p:nvPr>
        </p:nvSpPr>
        <p:spPr>
          <a:xfrm>
            <a:off x="6672288"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073" name="Google Shape;1073;p13"/>
          <p:cNvSpPr txBox="1">
            <a:spLocks noGrp="1"/>
          </p:cNvSpPr>
          <p:nvPr>
            <p:ph type="title" idx="8"/>
          </p:nvPr>
        </p:nvSpPr>
        <p:spPr>
          <a:xfrm>
            <a:off x="6672300" y="2868050"/>
            <a:ext cx="13683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074" name="Google Shape;1074;p13"/>
          <p:cNvSpPr txBox="1">
            <a:spLocks noGrp="1"/>
          </p:cNvSpPr>
          <p:nvPr>
            <p:ph type="title" idx="9" hasCustomPrompt="1"/>
          </p:nvPr>
        </p:nvSpPr>
        <p:spPr>
          <a:xfrm>
            <a:off x="6832500" y="1766950"/>
            <a:ext cx="584700" cy="5853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075" name="Google Shape;1075;p13"/>
          <p:cNvSpPr/>
          <p:nvPr/>
        </p:nvSpPr>
        <p:spPr>
          <a:xfrm rot="5400000">
            <a:off x="500408" y="-71091"/>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13"/>
          <p:cNvSpPr/>
          <p:nvPr/>
        </p:nvSpPr>
        <p:spPr>
          <a:xfrm rot="5400000">
            <a:off x="501950" y="75727"/>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13"/>
          <p:cNvSpPr/>
          <p:nvPr/>
        </p:nvSpPr>
        <p:spPr>
          <a:xfrm rot="5400000">
            <a:off x="500408" y="222546"/>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13"/>
          <p:cNvSpPr/>
          <p:nvPr/>
        </p:nvSpPr>
        <p:spPr>
          <a:xfrm rot="5400000">
            <a:off x="501950" y="369365"/>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13"/>
          <p:cNvSpPr/>
          <p:nvPr/>
        </p:nvSpPr>
        <p:spPr>
          <a:xfrm rot="5400000">
            <a:off x="500408" y="516183"/>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13"/>
          <p:cNvSpPr/>
          <p:nvPr/>
        </p:nvSpPr>
        <p:spPr>
          <a:xfrm rot="5400000">
            <a:off x="501950" y="66300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1">
  <p:cSld name="CUSTOM_1">
    <p:spTree>
      <p:nvGrpSpPr>
        <p:cNvPr id="1" name="Shape 1081"/>
        <p:cNvGrpSpPr/>
        <p:nvPr/>
      </p:nvGrpSpPr>
      <p:grpSpPr>
        <a:xfrm>
          <a:off x="0" y="0"/>
          <a:ext cx="0" cy="0"/>
          <a:chOff x="0" y="0"/>
          <a:chExt cx="0" cy="0"/>
        </a:xfrm>
      </p:grpSpPr>
      <p:cxnSp>
        <p:nvCxnSpPr>
          <p:cNvPr id="1082" name="Google Shape;1082;p14"/>
          <p:cNvCxnSpPr/>
          <p:nvPr/>
        </p:nvCxnSpPr>
        <p:spPr>
          <a:xfrm>
            <a:off x="-13375" y="2030650"/>
            <a:ext cx="473400" cy="0"/>
          </a:xfrm>
          <a:prstGeom prst="straightConnector1">
            <a:avLst/>
          </a:prstGeom>
          <a:noFill/>
          <a:ln w="9525" cap="flat" cmpd="sng">
            <a:solidFill>
              <a:schemeClr val="dk2"/>
            </a:solidFill>
            <a:prstDash val="solid"/>
            <a:round/>
            <a:headEnd type="none" w="med" len="med"/>
            <a:tailEnd type="none" w="med" len="med"/>
          </a:ln>
        </p:spPr>
      </p:cxnSp>
      <p:grpSp>
        <p:nvGrpSpPr>
          <p:cNvPr id="1083" name="Google Shape;1083;p14"/>
          <p:cNvGrpSpPr/>
          <p:nvPr/>
        </p:nvGrpSpPr>
        <p:grpSpPr>
          <a:xfrm>
            <a:off x="392675" y="1621008"/>
            <a:ext cx="3009700" cy="1564192"/>
            <a:chOff x="392675" y="1513033"/>
            <a:chExt cx="3009700" cy="1564192"/>
          </a:xfrm>
        </p:grpSpPr>
        <p:sp>
          <p:nvSpPr>
            <p:cNvPr id="1084" name="Google Shape;1084;p14"/>
            <p:cNvSpPr/>
            <p:nvPr/>
          </p:nvSpPr>
          <p:spPr>
            <a:xfrm>
              <a:off x="878255" y="1659206"/>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14"/>
            <p:cNvSpPr/>
            <p:nvPr/>
          </p:nvSpPr>
          <p:spPr>
            <a:xfrm>
              <a:off x="820418"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14"/>
            <p:cNvSpPr/>
            <p:nvPr/>
          </p:nvSpPr>
          <p:spPr>
            <a:xfrm>
              <a:off x="820418" y="1622632"/>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14"/>
            <p:cNvSpPr/>
            <p:nvPr/>
          </p:nvSpPr>
          <p:spPr>
            <a:xfrm>
              <a:off x="820418"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14"/>
            <p:cNvSpPr/>
            <p:nvPr/>
          </p:nvSpPr>
          <p:spPr>
            <a:xfrm>
              <a:off x="865983" y="1601247"/>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4"/>
            <p:cNvSpPr/>
            <p:nvPr/>
          </p:nvSpPr>
          <p:spPr>
            <a:xfrm>
              <a:off x="1520782" y="1601247"/>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4"/>
            <p:cNvSpPr/>
            <p:nvPr/>
          </p:nvSpPr>
          <p:spPr>
            <a:xfrm>
              <a:off x="1520782" y="1643896"/>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4"/>
            <p:cNvSpPr/>
            <p:nvPr/>
          </p:nvSpPr>
          <p:spPr>
            <a:xfrm>
              <a:off x="1520782" y="2301733"/>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4"/>
            <p:cNvSpPr/>
            <p:nvPr/>
          </p:nvSpPr>
          <p:spPr>
            <a:xfrm>
              <a:off x="844719" y="2301733"/>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4"/>
            <p:cNvSpPr/>
            <p:nvPr/>
          </p:nvSpPr>
          <p:spPr>
            <a:xfrm>
              <a:off x="732082" y="1513033"/>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4" name="Google Shape;1094;p14"/>
            <p:cNvCxnSpPr/>
            <p:nvPr/>
          </p:nvCxnSpPr>
          <p:spPr>
            <a:xfrm>
              <a:off x="1612275" y="1922650"/>
              <a:ext cx="1790100" cy="0"/>
            </a:xfrm>
            <a:prstGeom prst="straightConnector1">
              <a:avLst/>
            </a:prstGeom>
            <a:noFill/>
            <a:ln w="9525" cap="flat" cmpd="sng">
              <a:solidFill>
                <a:schemeClr val="dk2"/>
              </a:solidFill>
              <a:prstDash val="solid"/>
              <a:round/>
              <a:headEnd type="none" w="med" len="med"/>
              <a:tailEnd type="oval" w="med" len="med"/>
            </a:ln>
          </p:spPr>
        </p:cxnSp>
        <p:sp>
          <p:nvSpPr>
            <p:cNvPr id="1095" name="Google Shape;1095;p14"/>
            <p:cNvSpPr/>
            <p:nvPr/>
          </p:nvSpPr>
          <p:spPr>
            <a:xfrm>
              <a:off x="636097" y="2039765"/>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4"/>
            <p:cNvSpPr/>
            <p:nvPr/>
          </p:nvSpPr>
          <p:spPr>
            <a:xfrm>
              <a:off x="642173" y="1802341"/>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4"/>
            <p:cNvSpPr/>
            <p:nvPr/>
          </p:nvSpPr>
          <p:spPr>
            <a:xfrm>
              <a:off x="596487" y="1689583"/>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8" name="Google Shape;1098;p14"/>
            <p:cNvGrpSpPr/>
            <p:nvPr/>
          </p:nvGrpSpPr>
          <p:grpSpPr>
            <a:xfrm>
              <a:off x="392675" y="1922525"/>
              <a:ext cx="336300" cy="1154701"/>
              <a:chOff x="392675" y="1955343"/>
              <a:chExt cx="336300" cy="1116300"/>
            </a:xfrm>
          </p:grpSpPr>
          <p:cxnSp>
            <p:nvCxnSpPr>
              <p:cNvPr id="1099" name="Google Shape;1099;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00" name="Google Shape;1100;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cxnSp>
            <p:nvCxnSpPr>
              <p:cNvPr id="1101" name="Google Shape;1101;p14"/>
              <p:cNvCxnSpPr/>
              <p:nvPr/>
            </p:nvCxnSpPr>
            <p:spPr>
              <a:xfrm>
                <a:off x="392675" y="1955464"/>
                <a:ext cx="336300" cy="0"/>
              </a:xfrm>
              <a:prstGeom prst="straightConnector1">
                <a:avLst/>
              </a:prstGeom>
              <a:noFill/>
              <a:ln w="9525" cap="flat" cmpd="sng">
                <a:solidFill>
                  <a:schemeClr val="dk2"/>
                </a:solidFill>
                <a:prstDash val="solid"/>
                <a:round/>
                <a:headEnd type="oval" w="med" len="med"/>
                <a:tailEnd type="none" w="med" len="med"/>
              </a:ln>
            </p:spPr>
          </p:cxnSp>
        </p:grpSp>
        <p:sp>
          <p:nvSpPr>
            <p:cNvPr id="1102" name="Google Shape;1102;p14"/>
            <p:cNvSpPr/>
            <p:nvPr/>
          </p:nvSpPr>
          <p:spPr>
            <a:xfrm>
              <a:off x="1615281" y="2064188"/>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4"/>
            <p:cNvSpPr/>
            <p:nvPr/>
          </p:nvSpPr>
          <p:spPr>
            <a:xfrm>
              <a:off x="1612256" y="2173787"/>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4"/>
            <p:cNvSpPr/>
            <p:nvPr/>
          </p:nvSpPr>
          <p:spPr>
            <a:xfrm>
              <a:off x="1612144" y="1732231"/>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4"/>
            <p:cNvSpPr/>
            <p:nvPr/>
          </p:nvSpPr>
          <p:spPr>
            <a:xfrm>
              <a:off x="1612156" y="1823604"/>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14"/>
          <p:cNvGrpSpPr/>
          <p:nvPr/>
        </p:nvGrpSpPr>
        <p:grpSpPr>
          <a:xfrm>
            <a:off x="3363525" y="1622521"/>
            <a:ext cx="3042600" cy="1562680"/>
            <a:chOff x="3363525" y="1622521"/>
            <a:chExt cx="3042600" cy="1562680"/>
          </a:xfrm>
        </p:grpSpPr>
        <p:grpSp>
          <p:nvGrpSpPr>
            <p:cNvPr id="1107" name="Google Shape;1107;p14"/>
            <p:cNvGrpSpPr/>
            <p:nvPr/>
          </p:nvGrpSpPr>
          <p:grpSpPr>
            <a:xfrm>
              <a:off x="3363525" y="1622521"/>
              <a:ext cx="3042600" cy="877163"/>
              <a:chOff x="3363525" y="1503696"/>
              <a:chExt cx="3042600" cy="877163"/>
            </a:xfrm>
          </p:grpSpPr>
          <p:sp>
            <p:nvSpPr>
              <p:cNvPr id="1108" name="Google Shape;1108;p14"/>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4"/>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4"/>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4"/>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4"/>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4"/>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4"/>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4"/>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4"/>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4"/>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4"/>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4"/>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4"/>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1" name="Google Shape;1121;p14"/>
              <p:cNvCxnSpPr/>
              <p:nvPr/>
            </p:nvCxnSpPr>
            <p:spPr>
              <a:xfrm>
                <a:off x="3363525" y="1913003"/>
                <a:ext cx="315600" cy="0"/>
              </a:xfrm>
              <a:prstGeom prst="straightConnector1">
                <a:avLst/>
              </a:prstGeom>
              <a:noFill/>
              <a:ln w="9525" cap="flat" cmpd="sng">
                <a:solidFill>
                  <a:schemeClr val="dk2"/>
                </a:solidFill>
                <a:prstDash val="solid"/>
                <a:round/>
                <a:headEnd type="none" w="med" len="med"/>
                <a:tailEnd type="none" w="med" len="med"/>
              </a:ln>
            </p:spPr>
          </p:cxnSp>
          <p:sp>
            <p:nvSpPr>
              <p:cNvPr id="1122" name="Google Shape;1122;p14"/>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4"/>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4"/>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4"/>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6" name="Google Shape;1126;p14"/>
              <p:cNvCxnSpPr/>
              <p:nvPr/>
            </p:nvCxnSpPr>
            <p:spPr>
              <a:xfrm>
                <a:off x="4565325" y="1922925"/>
                <a:ext cx="1840800" cy="0"/>
              </a:xfrm>
              <a:prstGeom prst="straightConnector1">
                <a:avLst/>
              </a:prstGeom>
              <a:noFill/>
              <a:ln w="9525" cap="flat" cmpd="sng">
                <a:solidFill>
                  <a:schemeClr val="dk2"/>
                </a:solidFill>
                <a:prstDash val="solid"/>
                <a:round/>
                <a:headEnd type="none" w="med" len="med"/>
                <a:tailEnd type="oval" w="med" len="med"/>
              </a:ln>
            </p:spPr>
          </p:cxnSp>
        </p:grpSp>
        <p:grpSp>
          <p:nvGrpSpPr>
            <p:cNvPr id="1127" name="Google Shape;1127;p14"/>
            <p:cNvGrpSpPr/>
            <p:nvPr/>
          </p:nvGrpSpPr>
          <p:grpSpPr>
            <a:xfrm>
              <a:off x="3369450" y="2030500"/>
              <a:ext cx="227100" cy="1154701"/>
              <a:chOff x="418775" y="1955343"/>
              <a:chExt cx="227100" cy="1116300"/>
            </a:xfrm>
          </p:grpSpPr>
          <p:cxnSp>
            <p:nvCxnSpPr>
              <p:cNvPr id="1128" name="Google Shape;1128;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29" name="Google Shape;1129;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1130" name="Google Shape;1130;p14"/>
          <p:cNvGrpSpPr/>
          <p:nvPr/>
        </p:nvGrpSpPr>
        <p:grpSpPr>
          <a:xfrm>
            <a:off x="6368275" y="1619796"/>
            <a:ext cx="1299390" cy="1565405"/>
            <a:chOff x="6368275" y="1619796"/>
            <a:chExt cx="1299390" cy="1565405"/>
          </a:xfrm>
        </p:grpSpPr>
        <p:grpSp>
          <p:nvGrpSpPr>
            <p:cNvPr id="1131" name="Google Shape;1131;p14"/>
            <p:cNvGrpSpPr/>
            <p:nvPr/>
          </p:nvGrpSpPr>
          <p:grpSpPr>
            <a:xfrm>
              <a:off x="6368275" y="1619796"/>
              <a:ext cx="1299390" cy="877163"/>
              <a:chOff x="3363525" y="1503696"/>
              <a:chExt cx="1299390" cy="877163"/>
            </a:xfrm>
          </p:grpSpPr>
          <p:sp>
            <p:nvSpPr>
              <p:cNvPr id="1132" name="Google Shape;1132;p14"/>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4"/>
              <p:cNvSpPr/>
              <p:nvPr/>
            </p:nvSpPr>
            <p:spPr>
              <a:xfrm>
                <a:off x="3770468"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4"/>
              <p:cNvSpPr/>
              <p:nvPr/>
            </p:nvSpPr>
            <p:spPr>
              <a:xfrm>
                <a:off x="3770468" y="16132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4"/>
              <p:cNvSpPr/>
              <p:nvPr/>
            </p:nvSpPr>
            <p:spPr>
              <a:xfrm>
                <a:off x="3770468"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4"/>
              <p:cNvSpPr/>
              <p:nvPr/>
            </p:nvSpPr>
            <p:spPr>
              <a:xfrm>
                <a:off x="3816033" y="15919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4"/>
              <p:cNvSpPr/>
              <p:nvPr/>
            </p:nvSpPr>
            <p:spPr>
              <a:xfrm>
                <a:off x="4470832" y="15919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4"/>
              <p:cNvSpPr/>
              <p:nvPr/>
            </p:nvSpPr>
            <p:spPr>
              <a:xfrm>
                <a:off x="4470832" y="16345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4"/>
              <p:cNvSpPr/>
              <p:nvPr/>
            </p:nvSpPr>
            <p:spPr>
              <a:xfrm>
                <a:off x="4470832" y="22923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4"/>
              <p:cNvSpPr/>
              <p:nvPr/>
            </p:nvSpPr>
            <p:spPr>
              <a:xfrm>
                <a:off x="3794769" y="22923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4"/>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4"/>
              <p:cNvSpPr/>
              <p:nvPr/>
            </p:nvSpPr>
            <p:spPr>
              <a:xfrm>
                <a:off x="3586147" y="2030427"/>
                <a:ext cx="94533" cy="122"/>
              </a:xfrm>
              <a:custGeom>
                <a:avLst/>
                <a:gdLst/>
                <a:ahLst/>
                <a:cxnLst/>
                <a:rect l="l" t="t" r="r" b="b"/>
                <a:pathLst>
                  <a:path w="778" h="1" fill="none" extrusionOk="0">
                    <a:moveTo>
                      <a:pt x="778"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4"/>
              <p:cNvSpPr/>
              <p:nvPr/>
            </p:nvSpPr>
            <p:spPr>
              <a:xfrm>
                <a:off x="3592223" y="1793003"/>
                <a:ext cx="82382" cy="122"/>
              </a:xfrm>
              <a:custGeom>
                <a:avLst/>
                <a:gdLst/>
                <a:ahLst/>
                <a:cxnLst/>
                <a:rect l="l" t="t" r="r" b="b"/>
                <a:pathLst>
                  <a:path w="678" h="1" fill="none" extrusionOk="0">
                    <a:moveTo>
                      <a:pt x="678"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4"/>
              <p:cNvSpPr/>
              <p:nvPr/>
            </p:nvSpPr>
            <p:spPr>
              <a:xfrm>
                <a:off x="3546537" y="1680245"/>
                <a:ext cx="128069" cy="122"/>
              </a:xfrm>
              <a:custGeom>
                <a:avLst/>
                <a:gdLst/>
                <a:ahLst/>
                <a:cxnLst/>
                <a:rect l="l" t="t" r="r" b="b"/>
                <a:pathLst>
                  <a:path w="1054" h="1" fill="none" extrusionOk="0">
                    <a:moveTo>
                      <a:pt x="1054" y="1"/>
                    </a:moveTo>
                    <a:lnTo>
                      <a:pt x="1"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45" name="Google Shape;1145;p14"/>
              <p:cNvCxnSpPr/>
              <p:nvPr/>
            </p:nvCxnSpPr>
            <p:spPr>
              <a:xfrm>
                <a:off x="3363525" y="1925203"/>
                <a:ext cx="315600" cy="0"/>
              </a:xfrm>
              <a:prstGeom prst="straightConnector1">
                <a:avLst/>
              </a:prstGeom>
              <a:noFill/>
              <a:ln w="9525" cap="flat" cmpd="sng">
                <a:solidFill>
                  <a:schemeClr val="dk2"/>
                </a:solidFill>
                <a:prstDash val="solid"/>
                <a:round/>
                <a:headEnd type="none" w="med" len="med"/>
                <a:tailEnd type="none" w="med" len="med"/>
              </a:ln>
            </p:spPr>
          </p:cxnSp>
          <p:sp>
            <p:nvSpPr>
              <p:cNvPr id="1146" name="Google Shape;1146;p14"/>
              <p:cNvSpPr/>
              <p:nvPr/>
            </p:nvSpPr>
            <p:spPr>
              <a:xfrm>
                <a:off x="4565331" y="20548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14"/>
              <p:cNvSpPr/>
              <p:nvPr/>
            </p:nvSpPr>
            <p:spPr>
              <a:xfrm>
                <a:off x="4562306" y="216444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14"/>
              <p:cNvSpPr/>
              <p:nvPr/>
            </p:nvSpPr>
            <p:spPr>
              <a:xfrm>
                <a:off x="4562194" y="17228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14"/>
              <p:cNvSpPr/>
              <p:nvPr/>
            </p:nvSpPr>
            <p:spPr>
              <a:xfrm>
                <a:off x="4562206" y="18142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14"/>
            <p:cNvGrpSpPr/>
            <p:nvPr/>
          </p:nvGrpSpPr>
          <p:grpSpPr>
            <a:xfrm>
              <a:off x="6374325" y="2030500"/>
              <a:ext cx="227100" cy="1154701"/>
              <a:chOff x="418775" y="1955343"/>
              <a:chExt cx="227100" cy="1116300"/>
            </a:xfrm>
          </p:grpSpPr>
          <p:cxnSp>
            <p:nvCxnSpPr>
              <p:cNvPr id="1151" name="Google Shape;1151;p14"/>
              <p:cNvCxnSpPr/>
              <p:nvPr/>
            </p:nvCxnSpPr>
            <p:spPr>
              <a:xfrm>
                <a:off x="420900" y="1955343"/>
                <a:ext cx="0" cy="1116300"/>
              </a:xfrm>
              <a:prstGeom prst="straightConnector1">
                <a:avLst/>
              </a:prstGeom>
              <a:noFill/>
              <a:ln w="9525" cap="flat" cmpd="sng">
                <a:solidFill>
                  <a:schemeClr val="dk2"/>
                </a:solidFill>
                <a:prstDash val="solid"/>
                <a:round/>
                <a:headEnd type="none" w="med" len="med"/>
                <a:tailEnd type="none" w="med" len="med"/>
              </a:ln>
            </p:spPr>
          </p:cxnSp>
          <p:cxnSp>
            <p:nvCxnSpPr>
              <p:cNvPr id="1152" name="Google Shape;1152;p14"/>
              <p:cNvCxnSpPr/>
              <p:nvPr/>
            </p:nvCxnSpPr>
            <p:spPr>
              <a:xfrm>
                <a:off x="418775" y="3067534"/>
                <a:ext cx="227100" cy="0"/>
              </a:xfrm>
              <a:prstGeom prst="straightConnector1">
                <a:avLst/>
              </a:prstGeom>
              <a:noFill/>
              <a:ln w="9525" cap="flat" cmpd="sng">
                <a:solidFill>
                  <a:schemeClr val="dk2"/>
                </a:solidFill>
                <a:prstDash val="solid"/>
                <a:round/>
                <a:headEnd type="none" w="med" len="med"/>
                <a:tailEnd type="oval" w="med" len="med"/>
              </a:ln>
            </p:spPr>
          </p:cxnSp>
        </p:grpSp>
      </p:grpSp>
      <p:grpSp>
        <p:nvGrpSpPr>
          <p:cNvPr id="1153" name="Google Shape;1153;p14"/>
          <p:cNvGrpSpPr/>
          <p:nvPr/>
        </p:nvGrpSpPr>
        <p:grpSpPr>
          <a:xfrm flipH="1">
            <a:off x="-274340" y="-2483486"/>
            <a:ext cx="7884219" cy="3433770"/>
            <a:chOff x="24125" y="294775"/>
            <a:chExt cx="7767703" cy="3383025"/>
          </a:xfrm>
        </p:grpSpPr>
        <p:sp>
          <p:nvSpPr>
            <p:cNvPr id="1154" name="Google Shape;1154;p14"/>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4"/>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4"/>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4"/>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4"/>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4"/>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4"/>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4"/>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14"/>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14"/>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14"/>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14"/>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14"/>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4"/>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4"/>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4"/>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4"/>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4"/>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4"/>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4"/>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4"/>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4"/>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14"/>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14"/>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14"/>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14"/>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14"/>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14"/>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14"/>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14"/>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14"/>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14"/>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14"/>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14"/>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14"/>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14"/>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14"/>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14"/>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14"/>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14"/>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14"/>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14"/>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14"/>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14"/>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14"/>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14"/>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14"/>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14"/>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14"/>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14"/>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14"/>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14"/>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14"/>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14"/>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14"/>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14"/>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14"/>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14"/>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14"/>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14"/>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14"/>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14"/>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14"/>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14"/>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14"/>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14"/>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14"/>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14"/>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14"/>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14"/>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14"/>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14"/>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14"/>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14"/>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14"/>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14"/>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14"/>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14"/>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14"/>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14"/>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14"/>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14"/>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14"/>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14"/>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14"/>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14"/>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14"/>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14"/>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14"/>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14"/>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14"/>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14"/>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14"/>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14"/>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14"/>
          <p:cNvGrpSpPr/>
          <p:nvPr/>
        </p:nvGrpSpPr>
        <p:grpSpPr>
          <a:xfrm>
            <a:off x="8757750" y="2728975"/>
            <a:ext cx="1552150" cy="3475150"/>
            <a:chOff x="327125" y="2375600"/>
            <a:chExt cx="1552150" cy="3475150"/>
          </a:xfrm>
        </p:grpSpPr>
        <p:sp>
          <p:nvSpPr>
            <p:cNvPr id="1249" name="Google Shape;1249;p14"/>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14"/>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14"/>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14"/>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14"/>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14"/>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14"/>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14"/>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14"/>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14"/>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14"/>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14"/>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14"/>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14"/>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14"/>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14"/>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14"/>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14"/>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4"/>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14"/>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14"/>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0" name="Google Shape;1270;p1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271" name="Google Shape;1271;p14"/>
          <p:cNvSpPr txBox="1">
            <a:spLocks noGrp="1"/>
          </p:cNvSpPr>
          <p:nvPr>
            <p:ph type="subTitle" idx="1"/>
          </p:nvPr>
        </p:nvSpPr>
        <p:spPr>
          <a:xfrm>
            <a:off x="719988" y="37285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2" name="Google Shape;1272;p14"/>
          <p:cNvSpPr txBox="1">
            <a:spLocks noGrp="1"/>
          </p:cNvSpPr>
          <p:nvPr>
            <p:ph type="title" idx="2"/>
          </p:nvPr>
        </p:nvSpPr>
        <p:spPr>
          <a:xfrm>
            <a:off x="720000"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3" name="Google Shape;1273;p14"/>
          <p:cNvSpPr txBox="1">
            <a:spLocks noGrp="1"/>
          </p:cNvSpPr>
          <p:nvPr>
            <p:ph type="title" idx="3" hasCustomPrompt="1"/>
          </p:nvPr>
        </p:nvSpPr>
        <p:spPr>
          <a:xfrm>
            <a:off x="87835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74" name="Google Shape;1274;p14"/>
          <p:cNvSpPr txBox="1">
            <a:spLocks noGrp="1"/>
          </p:cNvSpPr>
          <p:nvPr>
            <p:ph type="subTitle" idx="4"/>
          </p:nvPr>
        </p:nvSpPr>
        <p:spPr>
          <a:xfrm>
            <a:off x="3666713"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5" name="Google Shape;1275;p14"/>
          <p:cNvSpPr txBox="1">
            <a:spLocks noGrp="1"/>
          </p:cNvSpPr>
          <p:nvPr>
            <p:ph type="title" idx="5"/>
          </p:nvPr>
        </p:nvSpPr>
        <p:spPr>
          <a:xfrm>
            <a:off x="3666725"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6" name="Google Shape;1276;p14"/>
          <p:cNvSpPr txBox="1">
            <a:spLocks noGrp="1"/>
          </p:cNvSpPr>
          <p:nvPr>
            <p:ph type="title" idx="6" hasCustomPrompt="1"/>
          </p:nvPr>
        </p:nvSpPr>
        <p:spPr>
          <a:xfrm>
            <a:off x="382835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77" name="Google Shape;1277;p14"/>
          <p:cNvSpPr txBox="1">
            <a:spLocks noGrp="1"/>
          </p:cNvSpPr>
          <p:nvPr>
            <p:ph type="subTitle" idx="7"/>
          </p:nvPr>
        </p:nvSpPr>
        <p:spPr>
          <a:xfrm>
            <a:off x="6672288" y="3728575"/>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278" name="Google Shape;1278;p14"/>
          <p:cNvSpPr txBox="1">
            <a:spLocks noGrp="1"/>
          </p:cNvSpPr>
          <p:nvPr>
            <p:ph type="title" idx="8"/>
          </p:nvPr>
        </p:nvSpPr>
        <p:spPr>
          <a:xfrm>
            <a:off x="6672300" y="2868050"/>
            <a:ext cx="911400" cy="6453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279" name="Google Shape;1279;p14"/>
          <p:cNvSpPr txBox="1">
            <a:spLocks noGrp="1"/>
          </p:cNvSpPr>
          <p:nvPr>
            <p:ph type="title" idx="9" hasCustomPrompt="1"/>
          </p:nvPr>
        </p:nvSpPr>
        <p:spPr>
          <a:xfrm>
            <a:off x="6832500" y="1768675"/>
            <a:ext cx="584700" cy="581700"/>
          </a:xfrm>
          <a:prstGeom prst="rect">
            <a:avLst/>
          </a:prstGeom>
        </p:spPr>
        <p:txBody>
          <a:bodyPr spcFirstLastPara="1" wrap="square" lIns="0" tIns="0" rIns="0" bIns="0" anchor="ctr" anchorCtr="0">
            <a:noAutofit/>
          </a:bodyPr>
          <a:lstStyle>
            <a:lvl1pPr lvl="0" algn="ctr" rtl="0">
              <a:spcBef>
                <a:spcPts val="0"/>
              </a:spcBef>
              <a:spcAft>
                <a:spcPts val="0"/>
              </a:spcAft>
              <a:buSzPts val="3000"/>
              <a:buNone/>
              <a:defRPr>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280" name="Google Shape;1280;p14"/>
          <p:cNvSpPr/>
          <p:nvPr/>
        </p:nvSpPr>
        <p:spPr>
          <a:xfrm rot="5400000">
            <a:off x="8495108" y="-71091"/>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14"/>
          <p:cNvSpPr/>
          <p:nvPr/>
        </p:nvSpPr>
        <p:spPr>
          <a:xfrm rot="5400000">
            <a:off x="8496650" y="75727"/>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14"/>
          <p:cNvSpPr/>
          <p:nvPr/>
        </p:nvSpPr>
        <p:spPr>
          <a:xfrm rot="5400000">
            <a:off x="8495108" y="222546"/>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14"/>
          <p:cNvSpPr/>
          <p:nvPr/>
        </p:nvSpPr>
        <p:spPr>
          <a:xfrm rot="5400000">
            <a:off x="8496650" y="369365"/>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14"/>
          <p:cNvSpPr/>
          <p:nvPr/>
        </p:nvSpPr>
        <p:spPr>
          <a:xfrm rot="5400000">
            <a:off x="8495108" y="516183"/>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14"/>
          <p:cNvSpPr/>
          <p:nvPr/>
        </p:nvSpPr>
        <p:spPr>
          <a:xfrm rot="5400000">
            <a:off x="8496650" y="66300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2">
    <p:spTree>
      <p:nvGrpSpPr>
        <p:cNvPr id="1" name="Shape 1286"/>
        <p:cNvGrpSpPr/>
        <p:nvPr/>
      </p:nvGrpSpPr>
      <p:grpSpPr>
        <a:xfrm>
          <a:off x="0" y="0"/>
          <a:ext cx="0" cy="0"/>
          <a:chOff x="0" y="0"/>
          <a:chExt cx="0" cy="0"/>
        </a:xfrm>
      </p:grpSpPr>
      <p:grpSp>
        <p:nvGrpSpPr>
          <p:cNvPr id="1287" name="Google Shape;1287;p15"/>
          <p:cNvGrpSpPr/>
          <p:nvPr/>
        </p:nvGrpSpPr>
        <p:grpSpPr>
          <a:xfrm>
            <a:off x="2019110" y="-2483486"/>
            <a:ext cx="7884219" cy="3433770"/>
            <a:chOff x="24125" y="294775"/>
            <a:chExt cx="7767703" cy="3383025"/>
          </a:xfrm>
        </p:grpSpPr>
        <p:sp>
          <p:nvSpPr>
            <p:cNvPr id="1288" name="Google Shape;1288;p15"/>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15"/>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15"/>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15"/>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15"/>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15"/>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15"/>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15"/>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15"/>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15"/>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15"/>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15"/>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15"/>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15"/>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15"/>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15"/>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15"/>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15"/>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15"/>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15"/>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15"/>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15"/>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15"/>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15"/>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15"/>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15"/>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15"/>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15"/>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15"/>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15"/>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15"/>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15"/>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15"/>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15"/>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15"/>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15"/>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15"/>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15"/>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15"/>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15"/>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15"/>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5"/>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5"/>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5"/>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5"/>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5"/>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5"/>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5"/>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5"/>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5"/>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15"/>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15"/>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15"/>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15"/>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15"/>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15"/>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15"/>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15"/>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15"/>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15"/>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15"/>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15"/>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15"/>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15"/>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15"/>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15"/>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15"/>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15"/>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15"/>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15"/>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15"/>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15"/>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15"/>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15"/>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15"/>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15"/>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15"/>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15"/>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15"/>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15"/>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15"/>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5"/>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5"/>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5"/>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5"/>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5"/>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5"/>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5"/>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5"/>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5"/>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15"/>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15"/>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15"/>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15"/>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15"/>
          <p:cNvGrpSpPr/>
          <p:nvPr/>
        </p:nvGrpSpPr>
        <p:grpSpPr>
          <a:xfrm rot="5400000">
            <a:off x="674625" y="3321200"/>
            <a:ext cx="979800" cy="3475150"/>
            <a:chOff x="327125" y="2375600"/>
            <a:chExt cx="979800" cy="3475150"/>
          </a:xfrm>
        </p:grpSpPr>
        <p:sp>
          <p:nvSpPr>
            <p:cNvPr id="1383" name="Google Shape;1383;p15"/>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15"/>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15"/>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15"/>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15"/>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15"/>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15"/>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15"/>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15"/>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15"/>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15"/>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15"/>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15"/>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15"/>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15"/>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8" name="Google Shape;1398;p1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99" name="Google Shape;1399;p15"/>
          <p:cNvSpPr txBox="1">
            <a:spLocks noGrp="1"/>
          </p:cNvSpPr>
          <p:nvPr>
            <p:ph type="subTitle" idx="1"/>
          </p:nvPr>
        </p:nvSpPr>
        <p:spPr>
          <a:xfrm>
            <a:off x="719994" y="2088317"/>
            <a:ext cx="1751700" cy="6453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0" name="Google Shape;1400;p15"/>
          <p:cNvSpPr txBox="1">
            <a:spLocks noGrp="1"/>
          </p:cNvSpPr>
          <p:nvPr>
            <p:ph type="title" idx="2"/>
          </p:nvPr>
        </p:nvSpPr>
        <p:spPr>
          <a:xfrm>
            <a:off x="720000" y="1607275"/>
            <a:ext cx="1751700" cy="316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01" name="Google Shape;1401;p15"/>
          <p:cNvSpPr txBox="1">
            <a:spLocks noGrp="1"/>
          </p:cNvSpPr>
          <p:nvPr>
            <p:ph type="subTitle" idx="3"/>
          </p:nvPr>
        </p:nvSpPr>
        <p:spPr>
          <a:xfrm>
            <a:off x="719994" y="3626192"/>
            <a:ext cx="1751700" cy="6453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2" name="Google Shape;1402;p15"/>
          <p:cNvSpPr txBox="1">
            <a:spLocks noGrp="1"/>
          </p:cNvSpPr>
          <p:nvPr>
            <p:ph type="title" idx="4"/>
          </p:nvPr>
        </p:nvSpPr>
        <p:spPr>
          <a:xfrm>
            <a:off x="720000" y="3145150"/>
            <a:ext cx="1751700" cy="316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03" name="Google Shape;1403;p15"/>
          <p:cNvSpPr txBox="1">
            <a:spLocks noGrp="1"/>
          </p:cNvSpPr>
          <p:nvPr>
            <p:ph type="subTitle" idx="5"/>
          </p:nvPr>
        </p:nvSpPr>
        <p:spPr>
          <a:xfrm>
            <a:off x="6672294" y="2088317"/>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4" name="Google Shape;1404;p15"/>
          <p:cNvSpPr txBox="1">
            <a:spLocks noGrp="1"/>
          </p:cNvSpPr>
          <p:nvPr>
            <p:ph type="title" idx="6"/>
          </p:nvPr>
        </p:nvSpPr>
        <p:spPr>
          <a:xfrm>
            <a:off x="6672300" y="1607275"/>
            <a:ext cx="1751700" cy="3168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405" name="Google Shape;1405;p15"/>
          <p:cNvSpPr txBox="1">
            <a:spLocks noGrp="1"/>
          </p:cNvSpPr>
          <p:nvPr>
            <p:ph type="subTitle" idx="7"/>
          </p:nvPr>
        </p:nvSpPr>
        <p:spPr>
          <a:xfrm>
            <a:off x="6672294" y="3626192"/>
            <a:ext cx="1751700" cy="645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6" name="Google Shape;1406;p15"/>
          <p:cNvSpPr txBox="1">
            <a:spLocks noGrp="1"/>
          </p:cNvSpPr>
          <p:nvPr>
            <p:ph type="title" idx="8"/>
          </p:nvPr>
        </p:nvSpPr>
        <p:spPr>
          <a:xfrm>
            <a:off x="6672300" y="3145150"/>
            <a:ext cx="1751700" cy="3168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1407"/>
        <p:cNvGrpSpPr/>
        <p:nvPr/>
      </p:nvGrpSpPr>
      <p:grpSpPr>
        <a:xfrm>
          <a:off x="0" y="0"/>
          <a:ext cx="0" cy="0"/>
          <a:chOff x="0" y="0"/>
          <a:chExt cx="0" cy="0"/>
        </a:xfrm>
      </p:grpSpPr>
      <p:sp>
        <p:nvSpPr>
          <p:cNvPr id="1408" name="Google Shape;1408;p16"/>
          <p:cNvSpPr txBox="1">
            <a:spLocks noGrp="1"/>
          </p:cNvSpPr>
          <p:nvPr>
            <p:ph type="subTitle" idx="1"/>
          </p:nvPr>
        </p:nvSpPr>
        <p:spPr>
          <a:xfrm>
            <a:off x="2400600" y="2067413"/>
            <a:ext cx="4342800" cy="11352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sz="2000"/>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409" name="Google Shape;1409;p16"/>
          <p:cNvSpPr txBox="1">
            <a:spLocks noGrp="1"/>
          </p:cNvSpPr>
          <p:nvPr>
            <p:ph type="title"/>
          </p:nvPr>
        </p:nvSpPr>
        <p:spPr>
          <a:xfrm>
            <a:off x="2400450" y="3332738"/>
            <a:ext cx="4342800" cy="316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sz="20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grpSp>
        <p:nvGrpSpPr>
          <p:cNvPr id="1410" name="Google Shape;1410;p16"/>
          <p:cNvGrpSpPr/>
          <p:nvPr/>
        </p:nvGrpSpPr>
        <p:grpSpPr>
          <a:xfrm>
            <a:off x="730516" y="4568877"/>
            <a:ext cx="1032712" cy="157579"/>
            <a:chOff x="1675453" y="-1233273"/>
            <a:chExt cx="1032712" cy="157579"/>
          </a:xfrm>
        </p:grpSpPr>
        <p:sp>
          <p:nvSpPr>
            <p:cNvPr id="1411" name="Google Shape;1411;p16"/>
            <p:cNvSpPr/>
            <p:nvPr/>
          </p:nvSpPr>
          <p:spPr>
            <a:xfrm flipH="1">
              <a:off x="2562766" y="-1233273"/>
              <a:ext cx="145399" cy="157579"/>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16"/>
            <p:cNvSpPr/>
            <p:nvPr/>
          </p:nvSpPr>
          <p:spPr>
            <a:xfrm flipH="1">
              <a:off x="2473573" y="-1233273"/>
              <a:ext cx="145982" cy="157579"/>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16"/>
            <p:cNvSpPr/>
            <p:nvPr/>
          </p:nvSpPr>
          <p:spPr>
            <a:xfrm flipH="1">
              <a:off x="2384964" y="-1233273"/>
              <a:ext cx="145982" cy="157579"/>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16"/>
            <p:cNvSpPr/>
            <p:nvPr/>
          </p:nvSpPr>
          <p:spPr>
            <a:xfrm flipH="1">
              <a:off x="2296354" y="-1233273"/>
              <a:ext cx="145982" cy="157579"/>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16"/>
            <p:cNvSpPr/>
            <p:nvPr/>
          </p:nvSpPr>
          <p:spPr>
            <a:xfrm flipH="1">
              <a:off x="2207719" y="-1233273"/>
              <a:ext cx="145982" cy="157579"/>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16"/>
            <p:cNvSpPr/>
            <p:nvPr/>
          </p:nvSpPr>
          <p:spPr>
            <a:xfrm flipH="1">
              <a:off x="2119110" y="-1233273"/>
              <a:ext cx="145982" cy="157579"/>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16"/>
            <p:cNvSpPr/>
            <p:nvPr/>
          </p:nvSpPr>
          <p:spPr>
            <a:xfrm flipH="1">
              <a:off x="2030500" y="-1233273"/>
              <a:ext cx="145982" cy="157579"/>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16"/>
            <p:cNvSpPr/>
            <p:nvPr/>
          </p:nvSpPr>
          <p:spPr>
            <a:xfrm flipH="1">
              <a:off x="1941891" y="-1233273"/>
              <a:ext cx="145399" cy="157579"/>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16"/>
            <p:cNvSpPr/>
            <p:nvPr/>
          </p:nvSpPr>
          <p:spPr>
            <a:xfrm flipH="1">
              <a:off x="1853256" y="-1233273"/>
              <a:ext cx="145399" cy="157579"/>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16"/>
            <p:cNvSpPr/>
            <p:nvPr/>
          </p:nvSpPr>
          <p:spPr>
            <a:xfrm flipH="1">
              <a:off x="1764063" y="-1233273"/>
              <a:ext cx="145982" cy="157579"/>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16"/>
            <p:cNvSpPr/>
            <p:nvPr/>
          </p:nvSpPr>
          <p:spPr>
            <a:xfrm flipH="1">
              <a:off x="1675453" y="-1233273"/>
              <a:ext cx="145982" cy="157579"/>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 name="Google Shape;1422;p16"/>
          <p:cNvGrpSpPr/>
          <p:nvPr/>
        </p:nvGrpSpPr>
        <p:grpSpPr>
          <a:xfrm>
            <a:off x="8757750" y="2728975"/>
            <a:ext cx="1552150" cy="3475150"/>
            <a:chOff x="327125" y="2375600"/>
            <a:chExt cx="1552150" cy="3475150"/>
          </a:xfrm>
        </p:grpSpPr>
        <p:sp>
          <p:nvSpPr>
            <p:cNvPr id="1423" name="Google Shape;1423;p16"/>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16"/>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16"/>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16"/>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16"/>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16"/>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16"/>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16"/>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16"/>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16"/>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16"/>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16"/>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16"/>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16"/>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16"/>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16"/>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16"/>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16"/>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16"/>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16"/>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16"/>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16"/>
          <p:cNvGrpSpPr/>
          <p:nvPr/>
        </p:nvGrpSpPr>
        <p:grpSpPr>
          <a:xfrm>
            <a:off x="-274468" y="-1001015"/>
            <a:ext cx="10129998" cy="2559475"/>
            <a:chOff x="-274468" y="-1001015"/>
            <a:chExt cx="10129998" cy="2559475"/>
          </a:xfrm>
        </p:grpSpPr>
        <p:grpSp>
          <p:nvGrpSpPr>
            <p:cNvPr id="1445" name="Google Shape;1445;p16"/>
            <p:cNvGrpSpPr/>
            <p:nvPr/>
          </p:nvGrpSpPr>
          <p:grpSpPr>
            <a:xfrm>
              <a:off x="-274468" y="-1001015"/>
              <a:ext cx="7806725" cy="2559475"/>
              <a:chOff x="-274468" y="-1001015"/>
              <a:chExt cx="7806725" cy="2559475"/>
            </a:xfrm>
          </p:grpSpPr>
          <p:sp>
            <p:nvSpPr>
              <p:cNvPr id="1446" name="Google Shape;1446;p16"/>
              <p:cNvSpPr/>
              <p:nvPr/>
            </p:nvSpPr>
            <p:spPr>
              <a:xfrm flipH="1">
                <a:off x="774235" y="1064966"/>
                <a:ext cx="151184" cy="94420"/>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16"/>
              <p:cNvSpPr/>
              <p:nvPr/>
            </p:nvSpPr>
            <p:spPr>
              <a:xfrm flipH="1">
                <a:off x="660123" y="1064966"/>
                <a:ext cx="151768" cy="94420"/>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16"/>
              <p:cNvSpPr/>
              <p:nvPr/>
            </p:nvSpPr>
            <p:spPr>
              <a:xfrm flipH="1">
                <a:off x="546596" y="1064966"/>
                <a:ext cx="151210" cy="94420"/>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16"/>
              <p:cNvSpPr/>
              <p:nvPr/>
            </p:nvSpPr>
            <p:spPr>
              <a:xfrm flipH="1">
                <a:off x="433093" y="1064966"/>
                <a:ext cx="151184" cy="94420"/>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16"/>
              <p:cNvSpPr/>
              <p:nvPr/>
            </p:nvSpPr>
            <p:spPr>
              <a:xfrm flipH="1">
                <a:off x="318982" y="1064966"/>
                <a:ext cx="151768" cy="94420"/>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16"/>
              <p:cNvSpPr/>
              <p:nvPr/>
            </p:nvSpPr>
            <p:spPr>
              <a:xfrm flipH="1">
                <a:off x="205454" y="1064966"/>
                <a:ext cx="151210" cy="94420"/>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16"/>
              <p:cNvSpPr/>
              <p:nvPr/>
            </p:nvSpPr>
            <p:spPr>
              <a:xfrm flipH="1">
                <a:off x="91368" y="1064966"/>
                <a:ext cx="151768" cy="94420"/>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16"/>
              <p:cNvSpPr/>
              <p:nvPr/>
            </p:nvSpPr>
            <p:spPr>
              <a:xfrm flipH="1">
                <a:off x="-274468" y="-937882"/>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16"/>
              <p:cNvSpPr/>
              <p:nvPr/>
            </p:nvSpPr>
            <p:spPr>
              <a:xfrm flipH="1">
                <a:off x="-43602" y="-76411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16"/>
              <p:cNvSpPr/>
              <p:nvPr/>
            </p:nvSpPr>
            <p:spPr>
              <a:xfrm flipH="1">
                <a:off x="-274108" y="-170466"/>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16"/>
              <p:cNvSpPr/>
              <p:nvPr/>
            </p:nvSpPr>
            <p:spPr>
              <a:xfrm flipH="1">
                <a:off x="-38958" y="-38389"/>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16"/>
              <p:cNvSpPr/>
              <p:nvPr/>
            </p:nvSpPr>
            <p:spPr>
              <a:xfrm flipH="1">
                <a:off x="4070422" y="51946"/>
                <a:ext cx="3461835" cy="538686"/>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16"/>
              <p:cNvSpPr/>
              <p:nvPr/>
            </p:nvSpPr>
            <p:spPr>
              <a:xfrm flipH="1">
                <a:off x="1455350" y="1421739"/>
                <a:ext cx="136721" cy="136721"/>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16"/>
              <p:cNvSpPr/>
              <p:nvPr/>
            </p:nvSpPr>
            <p:spPr>
              <a:xfrm flipH="1">
                <a:off x="1479101" y="144549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16"/>
              <p:cNvSpPr/>
              <p:nvPr/>
            </p:nvSpPr>
            <p:spPr>
              <a:xfrm flipH="1">
                <a:off x="1995153" y="115662"/>
                <a:ext cx="136720" cy="136721"/>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16"/>
              <p:cNvSpPr/>
              <p:nvPr/>
            </p:nvSpPr>
            <p:spPr>
              <a:xfrm flipH="1">
                <a:off x="2018904" y="139413"/>
                <a:ext cx="89219" cy="89218"/>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16"/>
              <p:cNvSpPr/>
              <p:nvPr/>
            </p:nvSpPr>
            <p:spPr>
              <a:xfrm flipH="1">
                <a:off x="2737118" y="-209848"/>
                <a:ext cx="89219"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16"/>
              <p:cNvSpPr/>
              <p:nvPr/>
            </p:nvSpPr>
            <p:spPr>
              <a:xfrm flipH="1">
                <a:off x="394853" y="497937"/>
                <a:ext cx="89219"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16"/>
              <p:cNvSpPr/>
              <p:nvPr/>
            </p:nvSpPr>
            <p:spPr>
              <a:xfrm flipH="1">
                <a:off x="3942405" y="449267"/>
                <a:ext cx="136721" cy="136721"/>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16"/>
              <p:cNvSpPr/>
              <p:nvPr/>
            </p:nvSpPr>
            <p:spPr>
              <a:xfrm flipH="1">
                <a:off x="3966156" y="473018"/>
                <a:ext cx="89218" cy="89219"/>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16"/>
              <p:cNvSpPr/>
              <p:nvPr/>
            </p:nvSpPr>
            <p:spPr>
              <a:xfrm flipH="1">
                <a:off x="5181872" y="-100101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16"/>
              <p:cNvSpPr/>
              <p:nvPr/>
            </p:nvSpPr>
            <p:spPr>
              <a:xfrm flipH="1">
                <a:off x="5206207" y="-977264"/>
                <a:ext cx="88635" cy="89218"/>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16"/>
              <p:cNvSpPr/>
              <p:nvPr/>
            </p:nvSpPr>
            <p:spPr>
              <a:xfrm flipH="1">
                <a:off x="4591117" y="-98652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16"/>
              <p:cNvSpPr/>
              <p:nvPr/>
            </p:nvSpPr>
            <p:spPr>
              <a:xfrm flipH="1">
                <a:off x="983325" y="13015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16"/>
              <p:cNvSpPr/>
              <p:nvPr/>
            </p:nvSpPr>
            <p:spPr>
              <a:xfrm flipH="1">
                <a:off x="1211522" y="117557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16"/>
              <p:cNvSpPr/>
              <p:nvPr/>
            </p:nvSpPr>
            <p:spPr>
              <a:xfrm flipH="1">
                <a:off x="2746380" y="90162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16"/>
              <p:cNvSpPr/>
              <p:nvPr/>
            </p:nvSpPr>
            <p:spPr>
              <a:xfrm flipH="1">
                <a:off x="3865950" y="24540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16"/>
              <p:cNvSpPr/>
              <p:nvPr/>
            </p:nvSpPr>
            <p:spPr>
              <a:xfrm flipH="1">
                <a:off x="1991702" y="86572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16"/>
              <p:cNvSpPr/>
              <p:nvPr/>
            </p:nvSpPr>
            <p:spPr>
              <a:xfrm flipH="1">
                <a:off x="4207092" y="-36042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16"/>
              <p:cNvSpPr/>
              <p:nvPr/>
            </p:nvSpPr>
            <p:spPr>
              <a:xfrm flipH="1">
                <a:off x="3934310" y="-63264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16"/>
              <p:cNvSpPr/>
              <p:nvPr/>
            </p:nvSpPr>
            <p:spPr>
              <a:xfrm flipH="1">
                <a:off x="3959787" y="-60658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16"/>
              <p:cNvSpPr/>
              <p:nvPr/>
            </p:nvSpPr>
            <p:spPr>
              <a:xfrm flipH="1">
                <a:off x="4344954" y="-96972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16"/>
              <p:cNvSpPr/>
              <p:nvPr/>
            </p:nvSpPr>
            <p:spPr>
              <a:xfrm flipH="1">
                <a:off x="6303193" y="-79134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16"/>
              <p:cNvSpPr/>
              <p:nvPr/>
            </p:nvSpPr>
            <p:spPr>
              <a:xfrm flipH="1">
                <a:off x="451617" y="-17001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16"/>
              <p:cNvSpPr/>
              <p:nvPr/>
            </p:nvSpPr>
            <p:spPr>
              <a:xfrm flipH="1">
                <a:off x="3911701" y="-12065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16"/>
              <p:cNvSpPr/>
              <p:nvPr/>
            </p:nvSpPr>
            <p:spPr>
              <a:xfrm flipH="1">
                <a:off x="3798199" y="-12065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16"/>
              <p:cNvSpPr/>
              <p:nvPr/>
            </p:nvSpPr>
            <p:spPr>
              <a:xfrm flipH="1">
                <a:off x="3684087" y="-12065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16"/>
              <p:cNvSpPr/>
              <p:nvPr/>
            </p:nvSpPr>
            <p:spPr>
              <a:xfrm flipH="1">
                <a:off x="3570560" y="-12065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16"/>
              <p:cNvSpPr/>
              <p:nvPr/>
            </p:nvSpPr>
            <p:spPr>
              <a:xfrm flipH="1">
                <a:off x="3457057" y="-12065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16"/>
              <p:cNvSpPr/>
              <p:nvPr/>
            </p:nvSpPr>
            <p:spPr>
              <a:xfrm flipH="1">
                <a:off x="3342946" y="-12065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16"/>
              <p:cNvSpPr/>
              <p:nvPr/>
            </p:nvSpPr>
            <p:spPr>
              <a:xfrm flipH="1">
                <a:off x="3229418" y="-12065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16"/>
              <p:cNvSpPr/>
              <p:nvPr/>
            </p:nvSpPr>
            <p:spPr>
              <a:xfrm flipH="1">
                <a:off x="3115332" y="-12065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16"/>
              <p:cNvSpPr/>
              <p:nvPr/>
            </p:nvSpPr>
            <p:spPr>
              <a:xfrm flipH="1">
                <a:off x="4594568" y="66764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16"/>
              <p:cNvSpPr/>
              <p:nvPr/>
            </p:nvSpPr>
            <p:spPr>
              <a:xfrm flipH="1">
                <a:off x="4383752" y="66764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16"/>
              <p:cNvSpPr/>
              <p:nvPr/>
            </p:nvSpPr>
            <p:spPr>
              <a:xfrm flipH="1">
                <a:off x="4172937" y="66764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16"/>
              <p:cNvSpPr/>
              <p:nvPr/>
            </p:nvSpPr>
            <p:spPr>
              <a:xfrm flipH="1">
                <a:off x="3961512" y="66764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16"/>
              <p:cNvSpPr/>
              <p:nvPr/>
            </p:nvSpPr>
            <p:spPr>
              <a:xfrm flipH="1">
                <a:off x="3750697" y="66764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16"/>
              <p:cNvSpPr/>
              <p:nvPr/>
            </p:nvSpPr>
            <p:spPr>
              <a:xfrm flipH="1">
                <a:off x="3539881" y="66764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4" name="Google Shape;1494;p16"/>
            <p:cNvSpPr/>
            <p:nvPr/>
          </p:nvSpPr>
          <p:spPr>
            <a:xfrm flipH="1">
              <a:off x="7520192" y="-12721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One Columns">
  <p:cSld name="CUSTOM_4">
    <p:spTree>
      <p:nvGrpSpPr>
        <p:cNvPr id="1" name="Shape 1495"/>
        <p:cNvGrpSpPr/>
        <p:nvPr/>
      </p:nvGrpSpPr>
      <p:grpSpPr>
        <a:xfrm>
          <a:off x="0" y="0"/>
          <a:ext cx="0" cy="0"/>
          <a:chOff x="0" y="0"/>
          <a:chExt cx="0" cy="0"/>
        </a:xfrm>
      </p:grpSpPr>
      <p:grpSp>
        <p:nvGrpSpPr>
          <p:cNvPr id="1496" name="Google Shape;1496;p17"/>
          <p:cNvGrpSpPr/>
          <p:nvPr/>
        </p:nvGrpSpPr>
        <p:grpSpPr>
          <a:xfrm>
            <a:off x="-566246" y="-536790"/>
            <a:ext cx="8377976" cy="1614718"/>
            <a:chOff x="-566246" y="-831315"/>
            <a:chExt cx="8377976" cy="1614718"/>
          </a:xfrm>
        </p:grpSpPr>
        <p:sp>
          <p:nvSpPr>
            <p:cNvPr id="1497" name="Google Shape;1497;p17"/>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17"/>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17"/>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17"/>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17"/>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7"/>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7"/>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7"/>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7"/>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7"/>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17"/>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17"/>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7"/>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7"/>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7"/>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7"/>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7"/>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7"/>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7"/>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7"/>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7"/>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7"/>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7"/>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7"/>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7"/>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7"/>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7"/>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7"/>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7"/>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6" name="Google Shape;1526;p17"/>
          <p:cNvGrpSpPr/>
          <p:nvPr/>
        </p:nvGrpSpPr>
        <p:grpSpPr>
          <a:xfrm rot="5400000">
            <a:off x="617425" y="3321200"/>
            <a:ext cx="979800" cy="3475150"/>
            <a:chOff x="327125" y="2375600"/>
            <a:chExt cx="979800" cy="3475150"/>
          </a:xfrm>
        </p:grpSpPr>
        <p:sp>
          <p:nvSpPr>
            <p:cNvPr id="1527" name="Google Shape;1527;p17"/>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7"/>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7"/>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7"/>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7"/>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7"/>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7"/>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7"/>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7"/>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7"/>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7"/>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7"/>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7"/>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7"/>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7"/>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2" name="Google Shape;1542;p17"/>
          <p:cNvSpPr txBox="1">
            <a:spLocks noGrp="1"/>
          </p:cNvSpPr>
          <p:nvPr>
            <p:ph type="title"/>
          </p:nvPr>
        </p:nvSpPr>
        <p:spPr>
          <a:xfrm>
            <a:off x="720125" y="1639950"/>
            <a:ext cx="3250500" cy="508800"/>
          </a:xfrm>
          <a:prstGeom prst="rect">
            <a:avLst/>
          </a:prstGeom>
        </p:spPr>
        <p:txBody>
          <a:bodyPr spcFirstLastPara="1" wrap="square" lIns="0" tIns="0" rIns="0" bIns="0" anchor="ctr" anchorCtr="0">
            <a:noAutofit/>
          </a:bodyPr>
          <a:lstStyle>
            <a:lvl1pPr lvl="0" algn="r"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43" name="Google Shape;1543;p17"/>
          <p:cNvSpPr txBox="1">
            <a:spLocks noGrp="1"/>
          </p:cNvSpPr>
          <p:nvPr>
            <p:ph type="subTitle" idx="1"/>
          </p:nvPr>
        </p:nvSpPr>
        <p:spPr>
          <a:xfrm>
            <a:off x="886200" y="2735875"/>
            <a:ext cx="3084300" cy="14172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One Columns 1">
  <p:cSld name="CUSTOM_4_1">
    <p:spTree>
      <p:nvGrpSpPr>
        <p:cNvPr id="1" name="Shape 1544"/>
        <p:cNvGrpSpPr/>
        <p:nvPr/>
      </p:nvGrpSpPr>
      <p:grpSpPr>
        <a:xfrm>
          <a:off x="0" y="0"/>
          <a:ext cx="0" cy="0"/>
          <a:chOff x="0" y="0"/>
          <a:chExt cx="0" cy="0"/>
        </a:xfrm>
      </p:grpSpPr>
      <p:grpSp>
        <p:nvGrpSpPr>
          <p:cNvPr id="1545" name="Google Shape;1545;p18"/>
          <p:cNvGrpSpPr/>
          <p:nvPr/>
        </p:nvGrpSpPr>
        <p:grpSpPr>
          <a:xfrm flipH="1">
            <a:off x="1364650" y="-536790"/>
            <a:ext cx="8377976" cy="1614718"/>
            <a:chOff x="-566246" y="-831315"/>
            <a:chExt cx="8377976" cy="1614718"/>
          </a:xfrm>
        </p:grpSpPr>
        <p:sp>
          <p:nvSpPr>
            <p:cNvPr id="1546" name="Google Shape;1546;p18"/>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8"/>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8"/>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8"/>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8"/>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8"/>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8"/>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8"/>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8"/>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8"/>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8"/>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8"/>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18"/>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18"/>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18"/>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18"/>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18"/>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18"/>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18"/>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18"/>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18"/>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18"/>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18"/>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18"/>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18"/>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18"/>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18"/>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18"/>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18"/>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18"/>
          <p:cNvGrpSpPr/>
          <p:nvPr/>
        </p:nvGrpSpPr>
        <p:grpSpPr>
          <a:xfrm rot="-5400000" flipH="1">
            <a:off x="7579155" y="3321200"/>
            <a:ext cx="979800" cy="3475150"/>
            <a:chOff x="327125" y="2375600"/>
            <a:chExt cx="979800" cy="3475150"/>
          </a:xfrm>
        </p:grpSpPr>
        <p:sp>
          <p:nvSpPr>
            <p:cNvPr id="1576" name="Google Shape;1576;p18"/>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18"/>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18"/>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18"/>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18"/>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18"/>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18"/>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18"/>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18"/>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18"/>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18"/>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18"/>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18"/>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18"/>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18"/>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1" name="Google Shape;1591;p18"/>
          <p:cNvSpPr txBox="1">
            <a:spLocks noGrp="1"/>
          </p:cNvSpPr>
          <p:nvPr>
            <p:ph type="title"/>
          </p:nvPr>
        </p:nvSpPr>
        <p:spPr>
          <a:xfrm>
            <a:off x="5173500" y="1639950"/>
            <a:ext cx="3250500" cy="508800"/>
          </a:xfrm>
          <a:prstGeom prst="rect">
            <a:avLst/>
          </a:prstGeom>
        </p:spPr>
        <p:txBody>
          <a:bodyPr spcFirstLastPara="1" wrap="square" lIns="0" tIns="0" rIns="0" bIns="0" anchor="ctr" anchorCtr="0">
            <a:noAutofit/>
          </a:bodyPr>
          <a:lstStyle>
            <a:lvl1pPr lvl="0" algn="l" rtl="0">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92" name="Google Shape;1592;p18"/>
          <p:cNvSpPr txBox="1">
            <a:spLocks noGrp="1"/>
          </p:cNvSpPr>
          <p:nvPr>
            <p:ph type="subTitle" idx="1"/>
          </p:nvPr>
        </p:nvSpPr>
        <p:spPr>
          <a:xfrm>
            <a:off x="5173375" y="2571750"/>
            <a:ext cx="3250500" cy="15033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1593"/>
        <p:cNvGrpSpPr/>
        <p:nvPr/>
      </p:nvGrpSpPr>
      <p:grpSpPr>
        <a:xfrm>
          <a:off x="0" y="0"/>
          <a:ext cx="0" cy="0"/>
          <a:chOff x="0" y="0"/>
          <a:chExt cx="0" cy="0"/>
        </a:xfrm>
      </p:grpSpPr>
      <p:grpSp>
        <p:nvGrpSpPr>
          <p:cNvPr id="1594" name="Google Shape;1594;p19"/>
          <p:cNvGrpSpPr/>
          <p:nvPr/>
        </p:nvGrpSpPr>
        <p:grpSpPr>
          <a:xfrm flipH="1">
            <a:off x="-370165" y="-2483486"/>
            <a:ext cx="7884219" cy="3433770"/>
            <a:chOff x="24125" y="294775"/>
            <a:chExt cx="7767703" cy="3383025"/>
          </a:xfrm>
        </p:grpSpPr>
        <p:sp>
          <p:nvSpPr>
            <p:cNvPr id="1595" name="Google Shape;1595;p19"/>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19"/>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19"/>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19"/>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19"/>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19"/>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19"/>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19"/>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19"/>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19"/>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19"/>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19"/>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19"/>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19"/>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19"/>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19"/>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19"/>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19"/>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19"/>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19"/>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19"/>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19"/>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19"/>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19"/>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19"/>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19"/>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19"/>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19"/>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19"/>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19"/>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19"/>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19"/>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19"/>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19"/>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19"/>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19"/>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19"/>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19"/>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19"/>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19"/>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19"/>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19"/>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19"/>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19"/>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19"/>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19"/>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19"/>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19"/>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19"/>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19"/>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19"/>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19"/>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19"/>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19"/>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19"/>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19"/>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19"/>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19"/>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19"/>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19"/>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19"/>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19"/>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19"/>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19"/>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19"/>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19"/>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19"/>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19"/>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19"/>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19"/>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19"/>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19"/>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19"/>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19"/>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19"/>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19"/>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19"/>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19"/>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19"/>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19"/>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19"/>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19"/>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19"/>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19"/>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19"/>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19"/>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19"/>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19"/>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19"/>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19"/>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19"/>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19"/>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19"/>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19"/>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9" name="Google Shape;1689;p19"/>
          <p:cNvGrpSpPr/>
          <p:nvPr/>
        </p:nvGrpSpPr>
        <p:grpSpPr>
          <a:xfrm>
            <a:off x="7222182" y="4568872"/>
            <a:ext cx="881035" cy="290677"/>
            <a:chOff x="7222182" y="4568872"/>
            <a:chExt cx="881035" cy="290677"/>
          </a:xfrm>
        </p:grpSpPr>
        <p:sp>
          <p:nvSpPr>
            <p:cNvPr id="1690" name="Google Shape;1690;p19"/>
            <p:cNvSpPr/>
            <p:nvPr/>
          </p:nvSpPr>
          <p:spPr>
            <a:xfrm>
              <a:off x="7222182"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19"/>
            <p:cNvSpPr/>
            <p:nvPr/>
          </p:nvSpPr>
          <p:spPr>
            <a:xfrm>
              <a:off x="7370543"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19"/>
            <p:cNvSpPr/>
            <p:nvPr/>
          </p:nvSpPr>
          <p:spPr>
            <a:xfrm>
              <a:off x="7515820"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19"/>
            <p:cNvSpPr/>
            <p:nvPr/>
          </p:nvSpPr>
          <p:spPr>
            <a:xfrm>
              <a:off x="7664180"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19"/>
            <p:cNvSpPr/>
            <p:nvPr/>
          </p:nvSpPr>
          <p:spPr>
            <a:xfrm>
              <a:off x="7809457"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19"/>
            <p:cNvSpPr/>
            <p:nvPr/>
          </p:nvSpPr>
          <p:spPr>
            <a:xfrm>
              <a:off x="7957817"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96" name="Google Shape;1696;p19"/>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97" name="Google Shape;1697;p19"/>
          <p:cNvSpPr txBox="1">
            <a:spLocks noGrp="1"/>
          </p:cNvSpPr>
          <p:nvPr>
            <p:ph type="subTitle" idx="1"/>
          </p:nvPr>
        </p:nvSpPr>
        <p:spPr>
          <a:xfrm>
            <a:off x="72000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698" name="Google Shape;1698;p19"/>
          <p:cNvSpPr txBox="1">
            <a:spLocks noGrp="1"/>
          </p:cNvSpPr>
          <p:nvPr>
            <p:ph type="title" idx="2"/>
          </p:nvPr>
        </p:nvSpPr>
        <p:spPr>
          <a:xfrm>
            <a:off x="72000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99" name="Google Shape;1699;p19"/>
          <p:cNvSpPr txBox="1">
            <a:spLocks noGrp="1"/>
          </p:cNvSpPr>
          <p:nvPr>
            <p:ph type="subTitle" idx="3"/>
          </p:nvPr>
        </p:nvSpPr>
        <p:spPr>
          <a:xfrm>
            <a:off x="72000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0" name="Google Shape;1700;p19"/>
          <p:cNvSpPr txBox="1">
            <a:spLocks noGrp="1"/>
          </p:cNvSpPr>
          <p:nvPr>
            <p:ph type="title" idx="4"/>
          </p:nvPr>
        </p:nvSpPr>
        <p:spPr>
          <a:xfrm>
            <a:off x="72000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1" name="Google Shape;1701;p19"/>
          <p:cNvSpPr txBox="1">
            <a:spLocks noGrp="1"/>
          </p:cNvSpPr>
          <p:nvPr>
            <p:ph type="subTitle" idx="5"/>
          </p:nvPr>
        </p:nvSpPr>
        <p:spPr>
          <a:xfrm>
            <a:off x="348885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2" name="Google Shape;1702;p19"/>
          <p:cNvSpPr txBox="1">
            <a:spLocks noGrp="1"/>
          </p:cNvSpPr>
          <p:nvPr>
            <p:ph type="title" idx="6"/>
          </p:nvPr>
        </p:nvSpPr>
        <p:spPr>
          <a:xfrm>
            <a:off x="348885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3" name="Google Shape;1703;p19"/>
          <p:cNvSpPr txBox="1">
            <a:spLocks noGrp="1"/>
          </p:cNvSpPr>
          <p:nvPr>
            <p:ph type="subTitle" idx="7"/>
          </p:nvPr>
        </p:nvSpPr>
        <p:spPr>
          <a:xfrm>
            <a:off x="348885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4" name="Google Shape;1704;p19"/>
          <p:cNvSpPr txBox="1">
            <a:spLocks noGrp="1"/>
          </p:cNvSpPr>
          <p:nvPr>
            <p:ph type="title" idx="8"/>
          </p:nvPr>
        </p:nvSpPr>
        <p:spPr>
          <a:xfrm>
            <a:off x="348885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5" name="Google Shape;1705;p19"/>
          <p:cNvSpPr txBox="1">
            <a:spLocks noGrp="1"/>
          </p:cNvSpPr>
          <p:nvPr>
            <p:ph type="subTitle" idx="9"/>
          </p:nvPr>
        </p:nvSpPr>
        <p:spPr>
          <a:xfrm>
            <a:off x="6257701" y="214241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6" name="Google Shape;1706;p19"/>
          <p:cNvSpPr txBox="1">
            <a:spLocks noGrp="1"/>
          </p:cNvSpPr>
          <p:nvPr>
            <p:ph type="title" idx="13"/>
          </p:nvPr>
        </p:nvSpPr>
        <p:spPr>
          <a:xfrm>
            <a:off x="6257709" y="174827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07" name="Google Shape;1707;p19"/>
          <p:cNvSpPr txBox="1">
            <a:spLocks noGrp="1"/>
          </p:cNvSpPr>
          <p:nvPr>
            <p:ph type="subTitle" idx="14"/>
          </p:nvPr>
        </p:nvSpPr>
        <p:spPr>
          <a:xfrm>
            <a:off x="6257701" y="3680298"/>
            <a:ext cx="2166300" cy="645300"/>
          </a:xfrm>
          <a:prstGeom prst="rect">
            <a:avLst/>
          </a:prstGeom>
        </p:spPr>
        <p:txBody>
          <a:bodyPr spcFirstLastPara="1" wrap="square" lIns="0" tIns="0" rIns="0" bIns="0"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a:lvl2pPr>
            <a:lvl3pPr lvl="2" algn="ctr" rtl="0">
              <a:lnSpc>
                <a:spcPct val="100000"/>
              </a:lnSpc>
              <a:spcBef>
                <a:spcPts val="0"/>
              </a:spcBef>
              <a:spcAft>
                <a:spcPts val="0"/>
              </a:spcAft>
              <a:buSzPts val="1600"/>
              <a:buNone/>
              <a:defRPr/>
            </a:lvl3pPr>
            <a:lvl4pPr lvl="3" algn="ctr" rtl="0">
              <a:lnSpc>
                <a:spcPct val="100000"/>
              </a:lnSpc>
              <a:spcBef>
                <a:spcPts val="0"/>
              </a:spcBef>
              <a:spcAft>
                <a:spcPts val="0"/>
              </a:spcAft>
              <a:buSzPts val="1600"/>
              <a:buNone/>
              <a:defRPr/>
            </a:lvl4pPr>
            <a:lvl5pPr lvl="4" algn="ctr" rtl="0">
              <a:lnSpc>
                <a:spcPct val="100000"/>
              </a:lnSpc>
              <a:spcBef>
                <a:spcPts val="0"/>
              </a:spcBef>
              <a:spcAft>
                <a:spcPts val="0"/>
              </a:spcAft>
              <a:buSzPts val="1600"/>
              <a:buNone/>
              <a:defRPr/>
            </a:lvl5pPr>
            <a:lvl6pPr lvl="5" algn="ctr" rtl="0">
              <a:lnSpc>
                <a:spcPct val="100000"/>
              </a:lnSpc>
              <a:spcBef>
                <a:spcPts val="0"/>
              </a:spcBef>
              <a:spcAft>
                <a:spcPts val="0"/>
              </a:spcAft>
              <a:buSzPts val="1600"/>
              <a:buNone/>
              <a:defRPr/>
            </a:lvl6pPr>
            <a:lvl7pPr lvl="6" algn="ctr" rtl="0">
              <a:lnSpc>
                <a:spcPct val="100000"/>
              </a:lnSpc>
              <a:spcBef>
                <a:spcPts val="0"/>
              </a:spcBef>
              <a:spcAft>
                <a:spcPts val="0"/>
              </a:spcAft>
              <a:buSzPts val="1600"/>
              <a:buNone/>
              <a:defRPr/>
            </a:lvl7pPr>
            <a:lvl8pPr lvl="7" algn="ctr" rtl="0">
              <a:lnSpc>
                <a:spcPct val="100000"/>
              </a:lnSpc>
              <a:spcBef>
                <a:spcPts val="0"/>
              </a:spcBef>
              <a:spcAft>
                <a:spcPts val="0"/>
              </a:spcAft>
              <a:buSzPts val="1600"/>
              <a:buNone/>
              <a:defRPr/>
            </a:lvl8pPr>
            <a:lvl9pPr lvl="8" algn="ctr" rtl="0">
              <a:lnSpc>
                <a:spcPct val="100000"/>
              </a:lnSpc>
              <a:spcBef>
                <a:spcPts val="0"/>
              </a:spcBef>
              <a:spcAft>
                <a:spcPts val="0"/>
              </a:spcAft>
              <a:buSzPts val="1600"/>
              <a:buNone/>
              <a:defRPr/>
            </a:lvl9pPr>
          </a:lstStyle>
          <a:p>
            <a:endParaRPr/>
          </a:p>
        </p:txBody>
      </p:sp>
      <p:sp>
        <p:nvSpPr>
          <p:cNvPr id="1708" name="Google Shape;1708;p19"/>
          <p:cNvSpPr txBox="1">
            <a:spLocks noGrp="1"/>
          </p:cNvSpPr>
          <p:nvPr>
            <p:ph type="title" idx="15"/>
          </p:nvPr>
        </p:nvSpPr>
        <p:spPr>
          <a:xfrm>
            <a:off x="6257709" y="3286155"/>
            <a:ext cx="2166300" cy="3168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CUSTOM_7">
    <p:spTree>
      <p:nvGrpSpPr>
        <p:cNvPr id="1" name="Shape 184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1"/>
        <p:cNvGrpSpPr/>
        <p:nvPr/>
      </p:nvGrpSpPr>
      <p:grpSpPr>
        <a:xfrm>
          <a:off x="0" y="0"/>
          <a:ext cx="0" cy="0"/>
          <a:chOff x="0" y="0"/>
          <a:chExt cx="0" cy="0"/>
        </a:xfrm>
      </p:grpSpPr>
      <p:grpSp>
        <p:nvGrpSpPr>
          <p:cNvPr id="172" name="Google Shape;172;p3"/>
          <p:cNvGrpSpPr/>
          <p:nvPr/>
        </p:nvGrpSpPr>
        <p:grpSpPr>
          <a:xfrm>
            <a:off x="-3091593" y="-2017662"/>
            <a:ext cx="7908519" cy="3095522"/>
            <a:chOff x="-3091593" y="-1484262"/>
            <a:chExt cx="7908519" cy="3095522"/>
          </a:xfrm>
        </p:grpSpPr>
        <p:grpSp>
          <p:nvGrpSpPr>
            <p:cNvPr id="173" name="Google Shape;173;p3"/>
            <p:cNvGrpSpPr/>
            <p:nvPr/>
          </p:nvGrpSpPr>
          <p:grpSpPr>
            <a:xfrm>
              <a:off x="-3091593" y="-1484262"/>
              <a:ext cx="7884347" cy="3095522"/>
              <a:chOff x="-3091593" y="-1484262"/>
              <a:chExt cx="7884347" cy="3095522"/>
            </a:xfrm>
          </p:grpSpPr>
          <p:sp>
            <p:nvSpPr>
              <p:cNvPr id="174" name="Google Shape;174;p3"/>
              <p:cNvSpPr/>
              <p:nvPr/>
            </p:nvSpPr>
            <p:spPr>
              <a:xfrm rot="10800000">
                <a:off x="-3091593" y="-453301"/>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rot="10800000">
                <a:off x="-2488881" y="58715"/>
                <a:ext cx="6303378" cy="1490426"/>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rot="10800000">
                <a:off x="-2860727" y="-1484262"/>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rot="10800000">
                <a:off x="-1953114" y="264887"/>
                <a:ext cx="4762126" cy="1309020"/>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rot="10800000">
                <a:off x="-55114" y="833084"/>
                <a:ext cx="3182685" cy="7781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rot="10800000">
                <a:off x="2654352" y="663960"/>
                <a:ext cx="2054994" cy="401407"/>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rot="10800000">
                <a:off x="3113081" y="264887"/>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rot="10800000">
                <a:off x="3798841" y="59274"/>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
              <p:cNvSpPr/>
              <p:nvPr/>
            </p:nvSpPr>
            <p:spPr>
              <a:xfrm rot="10800000">
                <a:off x="394353" y="672080"/>
                <a:ext cx="136695" cy="13669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
              <p:cNvSpPr/>
              <p:nvPr/>
            </p:nvSpPr>
            <p:spPr>
              <a:xfrm rot="10800000">
                <a:off x="418079" y="695805"/>
                <a:ext cx="88660" cy="89244"/>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rot="10800000">
                <a:off x="2364747" y="600243"/>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rot="10800000">
                <a:off x="2389082" y="623994"/>
                <a:ext cx="88635" cy="89219"/>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rot="10800000">
                <a:off x="3119450" y="794286"/>
                <a:ext cx="96171" cy="96171"/>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rot="10800000">
                <a:off x="3137391" y="812226"/>
                <a:ext cx="60849" cy="60849"/>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rot="10800000">
                <a:off x="1773992" y="614732"/>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rot="10800000">
                <a:off x="1389967" y="30321"/>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rot="10800000">
                <a:off x="1117185" y="222029"/>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rot="10800000">
                <a:off x="1142662" y="248089"/>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rot="10800000">
                <a:off x="2750498" y="215660"/>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rot="10800000">
                <a:off x="3063828" y="215660"/>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rot="10800000">
                <a:off x="3750755" y="10630"/>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rot="10800000">
                <a:off x="4206008" y="458930"/>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rot="10800000">
                <a:off x="1527829" y="631531"/>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rot="10800000">
                <a:off x="3486068" y="453144"/>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rot="10800000">
                <a:off x="-539320" y="1055496"/>
                <a:ext cx="3040788" cy="9871"/>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rot="10800000">
                <a:off x="2486953" y="1023650"/>
                <a:ext cx="74171" cy="74146"/>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rot="10800000">
                <a:off x="-192368" y="1292955"/>
                <a:ext cx="280927" cy="175519"/>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1" name="Google Shape;201;p3"/>
            <p:cNvSpPr/>
            <p:nvPr/>
          </p:nvSpPr>
          <p:spPr>
            <a:xfrm rot="10800000">
              <a:off x="4766122" y="487397"/>
              <a:ext cx="50803" cy="50803"/>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 name="Google Shape;202;p3"/>
          <p:cNvGrpSpPr/>
          <p:nvPr/>
        </p:nvGrpSpPr>
        <p:grpSpPr>
          <a:xfrm>
            <a:off x="296418" y="4572778"/>
            <a:ext cx="2668622" cy="250644"/>
            <a:chOff x="5926468" y="4708190"/>
            <a:chExt cx="2668622" cy="250644"/>
          </a:xfrm>
        </p:grpSpPr>
        <p:sp>
          <p:nvSpPr>
            <p:cNvPr id="203" name="Google Shape;203;p3"/>
            <p:cNvSpPr/>
            <p:nvPr/>
          </p:nvSpPr>
          <p:spPr>
            <a:xfrm>
              <a:off x="592646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6089868"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6250552"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641112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6571813"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6732497" y="4708190"/>
              <a:ext cx="89958" cy="250644"/>
            </a:xfrm>
            <a:custGeom>
              <a:avLst/>
              <a:gdLst/>
              <a:ahLst/>
              <a:cxnLst/>
              <a:rect l="l" t="t" r="r" b="b"/>
              <a:pathLst>
                <a:path w="828" h="2307" extrusionOk="0">
                  <a:moveTo>
                    <a:pt x="0" y="0"/>
                  </a:moveTo>
                  <a:lnTo>
                    <a:pt x="0" y="2306"/>
                  </a:lnTo>
                  <a:lnTo>
                    <a:pt x="827" y="2306"/>
                  </a:lnTo>
                  <a:lnTo>
                    <a:pt x="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689578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7056473"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721715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7377842"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7541134"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770181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786250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802307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818647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834716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850784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0" name="Google Shape;220;p3"/>
          <p:cNvSpPr txBox="1">
            <a:spLocks noGrp="1"/>
          </p:cNvSpPr>
          <p:nvPr>
            <p:ph type="title"/>
          </p:nvPr>
        </p:nvSpPr>
        <p:spPr>
          <a:xfrm>
            <a:off x="720000" y="1581275"/>
            <a:ext cx="3509700" cy="633000"/>
          </a:xfrm>
          <a:prstGeom prst="rect">
            <a:avLst/>
          </a:prstGeom>
        </p:spPr>
        <p:txBody>
          <a:bodyPr spcFirstLastPara="1" wrap="square" lIns="0" tIns="0" rIns="0" bIns="0" anchor="ctr" anchorCtr="0">
            <a:noAutofit/>
          </a:bodyPr>
          <a:lstStyle>
            <a:lvl1pPr lvl="0" algn="l">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1" name="Google Shape;221;p3"/>
          <p:cNvSpPr txBox="1">
            <a:spLocks noGrp="1"/>
          </p:cNvSpPr>
          <p:nvPr>
            <p:ph type="subTitle" idx="1"/>
          </p:nvPr>
        </p:nvSpPr>
        <p:spPr>
          <a:xfrm>
            <a:off x="720000" y="2616563"/>
            <a:ext cx="3509700" cy="1389600"/>
          </a:xfrm>
          <a:prstGeom prst="rect">
            <a:avLst/>
          </a:prstGeom>
        </p:spPr>
        <p:txBody>
          <a:bodyPr spcFirstLastPara="1" wrap="square" lIns="0" tIns="0" rIns="0" bIns="0" anchor="ctr" anchorCtr="0">
            <a:noAutofit/>
          </a:bodyPr>
          <a:lstStyle>
            <a:lvl1pPr lvl="0"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222" name="Google Shape;222;p3"/>
          <p:cNvSpPr/>
          <p:nvPr/>
        </p:nvSpPr>
        <p:spPr>
          <a:xfrm>
            <a:off x="4410200" y="570713"/>
            <a:ext cx="4659902" cy="4002069"/>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3"/>
        <p:cNvGrpSpPr/>
        <p:nvPr/>
      </p:nvGrpSpPr>
      <p:grpSpPr>
        <a:xfrm>
          <a:off x="0" y="0"/>
          <a:ext cx="0" cy="0"/>
          <a:chOff x="0" y="0"/>
          <a:chExt cx="0" cy="0"/>
        </a:xfrm>
      </p:grpSpPr>
      <p:grpSp>
        <p:nvGrpSpPr>
          <p:cNvPr id="224" name="Google Shape;224;p4"/>
          <p:cNvGrpSpPr/>
          <p:nvPr/>
        </p:nvGrpSpPr>
        <p:grpSpPr>
          <a:xfrm>
            <a:off x="-566246" y="-831315"/>
            <a:ext cx="8377976" cy="1614718"/>
            <a:chOff x="-566246" y="-831315"/>
            <a:chExt cx="8377976" cy="1614718"/>
          </a:xfrm>
        </p:grpSpPr>
        <p:sp>
          <p:nvSpPr>
            <p:cNvPr id="225" name="Google Shape;225;p4"/>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4"/>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4"/>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4"/>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4"/>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4"/>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4"/>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4"/>
          <p:cNvGrpSpPr/>
          <p:nvPr/>
        </p:nvGrpSpPr>
        <p:grpSpPr>
          <a:xfrm>
            <a:off x="5926468" y="4708190"/>
            <a:ext cx="2668622" cy="250644"/>
            <a:chOff x="5926468" y="4708190"/>
            <a:chExt cx="2668622" cy="250644"/>
          </a:xfrm>
        </p:grpSpPr>
        <p:sp>
          <p:nvSpPr>
            <p:cNvPr id="255" name="Google Shape;255;p4"/>
            <p:cNvSpPr/>
            <p:nvPr/>
          </p:nvSpPr>
          <p:spPr>
            <a:xfrm>
              <a:off x="592646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6089868"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6250552" y="4708190"/>
              <a:ext cx="87242" cy="250644"/>
            </a:xfrm>
            <a:custGeom>
              <a:avLst/>
              <a:gdLst/>
              <a:ahLst/>
              <a:cxnLst/>
              <a:rect l="l" t="t" r="r" b="b"/>
              <a:pathLst>
                <a:path w="803" h="2307" extrusionOk="0">
                  <a:moveTo>
                    <a:pt x="0" y="0"/>
                  </a:moveTo>
                  <a:lnTo>
                    <a:pt x="0" y="2306"/>
                  </a:lnTo>
                  <a:lnTo>
                    <a:pt x="802" y="2306"/>
                  </a:lnTo>
                  <a:lnTo>
                    <a:pt x="80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6411128"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6571813" y="4708190"/>
              <a:ext cx="87242" cy="250644"/>
            </a:xfrm>
            <a:custGeom>
              <a:avLst/>
              <a:gdLst/>
              <a:ahLst/>
              <a:cxnLst/>
              <a:rect l="l" t="t" r="r" b="b"/>
              <a:pathLst>
                <a:path w="803" h="2307" extrusionOk="0">
                  <a:moveTo>
                    <a:pt x="1" y="0"/>
                  </a:moveTo>
                  <a:lnTo>
                    <a:pt x="1" y="2306"/>
                  </a:lnTo>
                  <a:lnTo>
                    <a:pt x="803" y="2306"/>
                  </a:lnTo>
                  <a:lnTo>
                    <a:pt x="8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6732497" y="4708190"/>
              <a:ext cx="89958" cy="250644"/>
            </a:xfrm>
            <a:custGeom>
              <a:avLst/>
              <a:gdLst/>
              <a:ahLst/>
              <a:cxnLst/>
              <a:rect l="l" t="t" r="r" b="b"/>
              <a:pathLst>
                <a:path w="828" h="2307" extrusionOk="0">
                  <a:moveTo>
                    <a:pt x="0" y="0"/>
                  </a:moveTo>
                  <a:lnTo>
                    <a:pt x="0" y="2306"/>
                  </a:lnTo>
                  <a:lnTo>
                    <a:pt x="827" y="2306"/>
                  </a:lnTo>
                  <a:lnTo>
                    <a:pt x="8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689578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7056473"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721715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7377842"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7541134"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770181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786250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8023078"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4"/>
            <p:cNvSpPr/>
            <p:nvPr/>
          </p:nvSpPr>
          <p:spPr>
            <a:xfrm>
              <a:off x="8186479" y="4708190"/>
              <a:ext cx="87242" cy="250644"/>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4"/>
            <p:cNvSpPr/>
            <p:nvPr/>
          </p:nvSpPr>
          <p:spPr>
            <a:xfrm>
              <a:off x="8347163"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4"/>
            <p:cNvSpPr/>
            <p:nvPr/>
          </p:nvSpPr>
          <p:spPr>
            <a:xfrm>
              <a:off x="8507848" y="4708190"/>
              <a:ext cx="87242" cy="250644"/>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 name="Google Shape;272;p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3" name="Google Shape;273;p4"/>
          <p:cNvSpPr txBox="1">
            <a:spLocks noGrp="1"/>
          </p:cNvSpPr>
          <p:nvPr>
            <p:ph type="body" idx="1"/>
          </p:nvPr>
        </p:nvSpPr>
        <p:spPr>
          <a:xfrm>
            <a:off x="720000" y="1242425"/>
            <a:ext cx="7704000" cy="3326700"/>
          </a:xfrm>
          <a:prstGeom prst="rect">
            <a:avLst/>
          </a:prstGeom>
        </p:spPr>
        <p:txBody>
          <a:bodyPr spcFirstLastPara="1" wrap="square" lIns="0" tIns="0" rIns="0" bIns="0" anchor="t" anchorCtr="0">
            <a:noAutofit/>
          </a:bodyPr>
          <a:lstStyle>
            <a:lvl1pPr marL="457200" lvl="0" indent="-330200">
              <a:lnSpc>
                <a:spcPct val="100000"/>
              </a:lnSpc>
              <a:spcBef>
                <a:spcPts val="0"/>
              </a:spcBef>
              <a:spcAft>
                <a:spcPts val="0"/>
              </a:spcAft>
              <a:buClr>
                <a:schemeClr val="dk2"/>
              </a:buClr>
              <a:buSzPts val="1600"/>
              <a:buChar char="●"/>
              <a:defRPr sz="1200"/>
            </a:lvl1pPr>
            <a:lvl2pPr marL="914400" lvl="1" indent="-330200">
              <a:spcBef>
                <a:spcPts val="1600"/>
              </a:spcBef>
              <a:spcAft>
                <a:spcPts val="0"/>
              </a:spcAft>
              <a:buSzPts val="1600"/>
              <a:buChar char="○"/>
              <a:defRPr/>
            </a:lvl2pPr>
            <a:lvl3pPr marL="1371600" lvl="2" indent="-330200">
              <a:spcBef>
                <a:spcPts val="1600"/>
              </a:spcBef>
              <a:spcAft>
                <a:spcPts val="0"/>
              </a:spcAft>
              <a:buSzPts val="1600"/>
              <a:buChar char="■"/>
              <a:defRPr/>
            </a:lvl3pPr>
            <a:lvl4pPr marL="1828800" lvl="3" indent="-330200">
              <a:spcBef>
                <a:spcPts val="1600"/>
              </a:spcBef>
              <a:spcAft>
                <a:spcPts val="0"/>
              </a:spcAft>
              <a:buSzPts val="1600"/>
              <a:buChar char="●"/>
              <a:defRPr/>
            </a:lvl4pPr>
            <a:lvl5pPr marL="2286000" lvl="4" indent="-330200">
              <a:spcBef>
                <a:spcPts val="1600"/>
              </a:spcBef>
              <a:spcAft>
                <a:spcPts val="0"/>
              </a:spcAft>
              <a:buSzPts val="1600"/>
              <a:buChar char="○"/>
              <a:defRPr/>
            </a:lvl5pPr>
            <a:lvl6pPr marL="2743200" lvl="5" indent="-330200">
              <a:spcBef>
                <a:spcPts val="1600"/>
              </a:spcBef>
              <a:spcAft>
                <a:spcPts val="0"/>
              </a:spcAft>
              <a:buSzPts val="1600"/>
              <a:buChar char="■"/>
              <a:defRPr/>
            </a:lvl6pPr>
            <a:lvl7pPr marL="3200400" lvl="6" indent="-330200">
              <a:spcBef>
                <a:spcPts val="1600"/>
              </a:spcBef>
              <a:spcAft>
                <a:spcPts val="0"/>
              </a:spcAft>
              <a:buSzPts val="1600"/>
              <a:buChar char="●"/>
              <a:defRPr/>
            </a:lvl7pPr>
            <a:lvl8pPr marL="3657600" lvl="7" indent="-330200">
              <a:spcBef>
                <a:spcPts val="1600"/>
              </a:spcBef>
              <a:spcAft>
                <a:spcPts val="0"/>
              </a:spcAft>
              <a:buSzPts val="1600"/>
              <a:buChar char="○"/>
              <a:defRPr/>
            </a:lvl8pPr>
            <a:lvl9pPr marL="4114800" lvl="8" indent="-330200">
              <a:spcBef>
                <a:spcPts val="1600"/>
              </a:spcBef>
              <a:spcAft>
                <a:spcPts val="1600"/>
              </a:spcAft>
              <a:buSzPts val="16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4"/>
        <p:cNvGrpSpPr/>
        <p:nvPr/>
      </p:nvGrpSpPr>
      <p:grpSpPr>
        <a:xfrm>
          <a:off x="0" y="0"/>
          <a:ext cx="0" cy="0"/>
          <a:chOff x="0" y="0"/>
          <a:chExt cx="0" cy="0"/>
        </a:xfrm>
      </p:grpSpPr>
      <p:grpSp>
        <p:nvGrpSpPr>
          <p:cNvPr id="275" name="Google Shape;275;p5"/>
          <p:cNvGrpSpPr/>
          <p:nvPr/>
        </p:nvGrpSpPr>
        <p:grpSpPr>
          <a:xfrm flipH="1">
            <a:off x="-741540" y="-2483486"/>
            <a:ext cx="7884219" cy="3433770"/>
            <a:chOff x="24125" y="294775"/>
            <a:chExt cx="7767703" cy="3383025"/>
          </a:xfrm>
        </p:grpSpPr>
        <p:sp>
          <p:nvSpPr>
            <p:cNvPr id="276" name="Google Shape;276;p5"/>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5"/>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5"/>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5"/>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5"/>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5"/>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5"/>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5"/>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5"/>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5"/>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5"/>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5"/>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5"/>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5"/>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5"/>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5"/>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5"/>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5"/>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5"/>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5"/>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5"/>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5"/>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5"/>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5"/>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5"/>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5"/>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5"/>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5"/>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5"/>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5"/>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5"/>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5"/>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5"/>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5"/>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5"/>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5"/>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5"/>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5"/>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5"/>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5"/>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5"/>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5"/>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5"/>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5"/>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5"/>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5"/>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5"/>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5"/>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5"/>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5"/>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5"/>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5"/>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5"/>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5"/>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5"/>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5"/>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5"/>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5"/>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5"/>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5"/>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5"/>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5"/>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5"/>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5"/>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5"/>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5"/>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5"/>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5"/>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5"/>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5"/>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5"/>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5"/>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5"/>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5"/>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5"/>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5"/>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5"/>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5"/>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5"/>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5"/>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5"/>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5"/>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5"/>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5"/>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5"/>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5"/>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5"/>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5"/>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5"/>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5"/>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5"/>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5"/>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5"/>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5"/>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 name="Google Shape;370;p5"/>
          <p:cNvGrpSpPr/>
          <p:nvPr/>
        </p:nvGrpSpPr>
        <p:grpSpPr>
          <a:xfrm>
            <a:off x="8757750" y="2728975"/>
            <a:ext cx="1552150" cy="3475150"/>
            <a:chOff x="327125" y="2375600"/>
            <a:chExt cx="1552150" cy="3475150"/>
          </a:xfrm>
        </p:grpSpPr>
        <p:sp>
          <p:nvSpPr>
            <p:cNvPr id="371" name="Google Shape;371;p5"/>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5"/>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5"/>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5"/>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5"/>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5"/>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5"/>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5"/>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5"/>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5"/>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5"/>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5"/>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5"/>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5"/>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5"/>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5"/>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5"/>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5"/>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5"/>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5"/>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5"/>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 name="Google Shape;392;p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93" name="Google Shape;393;p5"/>
          <p:cNvSpPr txBox="1">
            <a:spLocks noGrp="1"/>
          </p:cNvSpPr>
          <p:nvPr>
            <p:ph type="subTitle" idx="1"/>
          </p:nvPr>
        </p:nvSpPr>
        <p:spPr>
          <a:xfrm>
            <a:off x="1216375" y="3517675"/>
            <a:ext cx="2693700" cy="105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4" name="Google Shape;394;p5"/>
          <p:cNvSpPr txBox="1">
            <a:spLocks noGrp="1"/>
          </p:cNvSpPr>
          <p:nvPr>
            <p:ph type="subTitle" idx="2"/>
          </p:nvPr>
        </p:nvSpPr>
        <p:spPr>
          <a:xfrm>
            <a:off x="5234100" y="3517675"/>
            <a:ext cx="2693700" cy="105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395" name="Google Shape;395;p5"/>
          <p:cNvSpPr txBox="1">
            <a:spLocks noGrp="1"/>
          </p:cNvSpPr>
          <p:nvPr>
            <p:ph type="title" idx="3"/>
          </p:nvPr>
        </p:nvSpPr>
        <p:spPr>
          <a:xfrm>
            <a:off x="1216350" y="2984775"/>
            <a:ext cx="2693700" cy="3534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96" name="Google Shape;396;p5"/>
          <p:cNvSpPr txBox="1">
            <a:spLocks noGrp="1"/>
          </p:cNvSpPr>
          <p:nvPr>
            <p:ph type="title" idx="4"/>
          </p:nvPr>
        </p:nvSpPr>
        <p:spPr>
          <a:xfrm>
            <a:off x="5234100" y="2984775"/>
            <a:ext cx="2693700" cy="353400"/>
          </a:xfrm>
          <a:prstGeom prst="rect">
            <a:avLst/>
          </a:prstGeom>
        </p:spPr>
        <p:txBody>
          <a:bodyPr spcFirstLastPara="1" wrap="square" lIns="0" tIns="0" rIns="0" bIns="0" anchor="ctr" anchorCtr="0">
            <a:noAutofit/>
          </a:bodyPr>
          <a:lstStyle>
            <a:lvl1pPr lvl="0"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97"/>
        <p:cNvGrpSpPr/>
        <p:nvPr/>
      </p:nvGrpSpPr>
      <p:grpSpPr>
        <a:xfrm>
          <a:off x="0" y="0"/>
          <a:ext cx="0" cy="0"/>
          <a:chOff x="0" y="0"/>
          <a:chExt cx="0" cy="0"/>
        </a:xfrm>
      </p:grpSpPr>
      <p:grpSp>
        <p:nvGrpSpPr>
          <p:cNvPr id="398" name="Google Shape;398;p6"/>
          <p:cNvGrpSpPr/>
          <p:nvPr/>
        </p:nvGrpSpPr>
        <p:grpSpPr>
          <a:xfrm>
            <a:off x="3139285" y="-1283134"/>
            <a:ext cx="7944547" cy="2608119"/>
            <a:chOff x="3748885" y="-758409"/>
            <a:chExt cx="7944547" cy="2608119"/>
          </a:xfrm>
        </p:grpSpPr>
        <p:sp>
          <p:nvSpPr>
            <p:cNvPr id="399" name="Google Shape;399;p6"/>
            <p:cNvSpPr/>
            <p:nvPr/>
          </p:nvSpPr>
          <p:spPr>
            <a:xfrm>
              <a:off x="6227221" y="-646632"/>
              <a:ext cx="5466211"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6"/>
            <p:cNvSpPr/>
            <p:nvPr/>
          </p:nvSpPr>
          <p:spPr>
            <a:xfrm>
              <a:off x="5068827" y="-47286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6"/>
            <p:cNvSpPr/>
            <p:nvPr/>
          </p:nvSpPr>
          <p:spPr>
            <a:xfrm>
              <a:off x="5440673" y="120784"/>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6"/>
            <p:cNvSpPr/>
            <p:nvPr/>
          </p:nvSpPr>
          <p:spPr>
            <a:xfrm>
              <a:off x="4735806" y="252861"/>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6"/>
            <p:cNvSpPr/>
            <p:nvPr/>
          </p:nvSpPr>
          <p:spPr>
            <a:xfrm>
              <a:off x="3809085" y="-758409"/>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6"/>
            <p:cNvSpPr/>
            <p:nvPr/>
          </p:nvSpPr>
          <p:spPr>
            <a:xfrm>
              <a:off x="3809085" y="-49083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6"/>
            <p:cNvSpPr/>
            <p:nvPr/>
          </p:nvSpPr>
          <p:spPr>
            <a:xfrm>
              <a:off x="9826894" y="1712989"/>
              <a:ext cx="136721" cy="136721"/>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6"/>
            <p:cNvSpPr/>
            <p:nvPr/>
          </p:nvSpPr>
          <p:spPr>
            <a:xfrm>
              <a:off x="9850645" y="173674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6"/>
            <p:cNvSpPr/>
            <p:nvPr/>
          </p:nvSpPr>
          <p:spPr>
            <a:xfrm>
              <a:off x="8592628" y="81402"/>
              <a:ext cx="89218"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6"/>
            <p:cNvSpPr/>
            <p:nvPr/>
          </p:nvSpPr>
          <p:spPr>
            <a:xfrm>
              <a:off x="10934893" y="789187"/>
              <a:ext cx="89218"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6"/>
            <p:cNvSpPr/>
            <p:nvPr/>
          </p:nvSpPr>
          <p:spPr>
            <a:xfrm>
              <a:off x="6100372" y="-70976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6"/>
            <p:cNvSpPr/>
            <p:nvPr/>
          </p:nvSpPr>
          <p:spPr>
            <a:xfrm>
              <a:off x="6124123" y="-686014"/>
              <a:ext cx="88635" cy="89219"/>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6"/>
            <p:cNvSpPr/>
            <p:nvPr/>
          </p:nvSpPr>
          <p:spPr>
            <a:xfrm>
              <a:off x="6720105" y="-69527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6"/>
            <p:cNvSpPr/>
            <p:nvPr/>
          </p:nvSpPr>
          <p:spPr>
            <a:xfrm>
              <a:off x="10327898" y="42140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6"/>
            <p:cNvSpPr/>
            <p:nvPr/>
          </p:nvSpPr>
          <p:spPr>
            <a:xfrm>
              <a:off x="10136748" y="146682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6"/>
            <p:cNvSpPr/>
            <p:nvPr/>
          </p:nvSpPr>
          <p:spPr>
            <a:xfrm>
              <a:off x="8601890" y="119287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6"/>
            <p:cNvSpPr/>
            <p:nvPr/>
          </p:nvSpPr>
          <p:spPr>
            <a:xfrm>
              <a:off x="7411092" y="53665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6"/>
            <p:cNvSpPr/>
            <p:nvPr/>
          </p:nvSpPr>
          <p:spPr>
            <a:xfrm>
              <a:off x="9285340" y="115697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6"/>
            <p:cNvSpPr/>
            <p:nvPr/>
          </p:nvSpPr>
          <p:spPr>
            <a:xfrm>
              <a:off x="7145822" y="-6917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6"/>
            <p:cNvSpPr/>
            <p:nvPr/>
          </p:nvSpPr>
          <p:spPr>
            <a:xfrm>
              <a:off x="7338672" y="-34139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6"/>
            <p:cNvSpPr/>
            <p:nvPr/>
          </p:nvSpPr>
          <p:spPr>
            <a:xfrm>
              <a:off x="7364174" y="-31533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6"/>
            <p:cNvSpPr/>
            <p:nvPr/>
          </p:nvSpPr>
          <p:spPr>
            <a:xfrm>
              <a:off x="5743599" y="-296229"/>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6"/>
            <p:cNvSpPr/>
            <p:nvPr/>
          </p:nvSpPr>
          <p:spPr>
            <a:xfrm>
              <a:off x="5430243" y="-296229"/>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6"/>
            <p:cNvSpPr/>
            <p:nvPr/>
          </p:nvSpPr>
          <p:spPr>
            <a:xfrm>
              <a:off x="4743317" y="-91199"/>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6"/>
            <p:cNvSpPr/>
            <p:nvPr/>
          </p:nvSpPr>
          <p:spPr>
            <a:xfrm>
              <a:off x="4288089" y="-539474"/>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6"/>
            <p:cNvSpPr/>
            <p:nvPr/>
          </p:nvSpPr>
          <p:spPr>
            <a:xfrm>
              <a:off x="7000423" y="-67847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6"/>
            <p:cNvSpPr/>
            <p:nvPr/>
          </p:nvSpPr>
          <p:spPr>
            <a:xfrm>
              <a:off x="5041600" y="-50009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6"/>
            <p:cNvSpPr/>
            <p:nvPr/>
          </p:nvSpPr>
          <p:spPr>
            <a:xfrm>
              <a:off x="8632010" y="12124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6"/>
            <p:cNvSpPr/>
            <p:nvPr/>
          </p:nvSpPr>
          <p:spPr>
            <a:xfrm>
              <a:off x="7355470" y="17059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6"/>
            <p:cNvSpPr/>
            <p:nvPr/>
          </p:nvSpPr>
          <p:spPr>
            <a:xfrm>
              <a:off x="7469581" y="17059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6"/>
            <p:cNvSpPr/>
            <p:nvPr/>
          </p:nvSpPr>
          <p:spPr>
            <a:xfrm>
              <a:off x="7583109" y="17059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6"/>
            <p:cNvSpPr/>
            <p:nvPr/>
          </p:nvSpPr>
          <p:spPr>
            <a:xfrm>
              <a:off x="7697195"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6"/>
            <p:cNvSpPr/>
            <p:nvPr/>
          </p:nvSpPr>
          <p:spPr>
            <a:xfrm>
              <a:off x="7810723" y="17059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6"/>
            <p:cNvSpPr/>
            <p:nvPr/>
          </p:nvSpPr>
          <p:spPr>
            <a:xfrm>
              <a:off x="7924251" y="17059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6"/>
            <p:cNvSpPr/>
            <p:nvPr/>
          </p:nvSpPr>
          <p:spPr>
            <a:xfrm>
              <a:off x="8038337"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6"/>
            <p:cNvSpPr/>
            <p:nvPr/>
          </p:nvSpPr>
          <p:spPr>
            <a:xfrm>
              <a:off x="8151864" y="17059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6"/>
            <p:cNvSpPr/>
            <p:nvPr/>
          </p:nvSpPr>
          <p:spPr>
            <a:xfrm>
              <a:off x="6543445" y="95889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6"/>
            <p:cNvSpPr/>
            <p:nvPr/>
          </p:nvSpPr>
          <p:spPr>
            <a:xfrm>
              <a:off x="6754286" y="95889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6"/>
            <p:cNvSpPr/>
            <p:nvPr/>
          </p:nvSpPr>
          <p:spPr>
            <a:xfrm>
              <a:off x="6965101" y="95889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6"/>
            <p:cNvSpPr/>
            <p:nvPr/>
          </p:nvSpPr>
          <p:spPr>
            <a:xfrm>
              <a:off x="7176500" y="95889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6"/>
            <p:cNvSpPr/>
            <p:nvPr/>
          </p:nvSpPr>
          <p:spPr>
            <a:xfrm>
              <a:off x="7387341" y="95889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6"/>
            <p:cNvSpPr/>
            <p:nvPr/>
          </p:nvSpPr>
          <p:spPr>
            <a:xfrm>
              <a:off x="7598157" y="95889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6"/>
            <p:cNvSpPr/>
            <p:nvPr/>
          </p:nvSpPr>
          <p:spPr>
            <a:xfrm>
              <a:off x="3748885" y="-19798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6"/>
            <p:cNvSpPr/>
            <p:nvPr/>
          </p:nvSpPr>
          <p:spPr>
            <a:xfrm>
              <a:off x="4708100" y="215949"/>
              <a:ext cx="69046" cy="69077"/>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 name="Google Shape;443;p6"/>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444" name="Google Shape;444;p6"/>
          <p:cNvGrpSpPr/>
          <p:nvPr/>
        </p:nvGrpSpPr>
        <p:grpSpPr>
          <a:xfrm flipH="1">
            <a:off x="-1056675" y="3555950"/>
            <a:ext cx="1552150" cy="3475150"/>
            <a:chOff x="327125" y="2375600"/>
            <a:chExt cx="1552150" cy="3475150"/>
          </a:xfrm>
        </p:grpSpPr>
        <p:sp>
          <p:nvSpPr>
            <p:cNvPr id="445" name="Google Shape;445;p6"/>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6"/>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6"/>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6"/>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6"/>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6"/>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6"/>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6"/>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6"/>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6"/>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6"/>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6"/>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6"/>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6"/>
            <p:cNvSpPr/>
            <p:nvPr/>
          </p:nvSpPr>
          <p:spPr>
            <a:xfrm>
              <a:off x="861250" y="3692600"/>
              <a:ext cx="445675" cy="1618350"/>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6"/>
            <p:cNvSpPr/>
            <p:nvPr/>
          </p:nvSpPr>
          <p:spPr>
            <a:xfrm>
              <a:off x="841275" y="3673200"/>
              <a:ext cx="39975" cy="40550"/>
            </a:xfrm>
            <a:custGeom>
              <a:avLst/>
              <a:gdLst/>
              <a:ahLst/>
              <a:cxnLst/>
              <a:rect l="l" t="t" r="r" b="b"/>
              <a:pathLst>
                <a:path w="1599" h="1622" extrusionOk="0">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6"/>
            <p:cNvSpPr/>
            <p:nvPr/>
          </p:nvSpPr>
          <p:spPr>
            <a:xfrm>
              <a:off x="969100" y="4182200"/>
              <a:ext cx="174625" cy="556975"/>
            </a:xfrm>
            <a:custGeom>
              <a:avLst/>
              <a:gdLst/>
              <a:ahLst/>
              <a:cxnLst/>
              <a:rect l="l" t="t" r="r" b="b"/>
              <a:pathLst>
                <a:path w="6985" h="22279" fill="none" extrusionOk="0">
                  <a:moveTo>
                    <a:pt x="0" y="22278"/>
                  </a:moveTo>
                  <a:lnTo>
                    <a:pt x="6985" y="15294"/>
                  </a:lnTo>
                  <a:lnTo>
                    <a:pt x="6985" y="1"/>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6"/>
            <p:cNvSpPr/>
            <p:nvPr/>
          </p:nvSpPr>
          <p:spPr>
            <a:xfrm>
              <a:off x="1123725" y="4163375"/>
              <a:ext cx="39975" cy="39975"/>
            </a:xfrm>
            <a:custGeom>
              <a:avLst/>
              <a:gdLst/>
              <a:ahLst/>
              <a:cxnLst/>
              <a:rect l="l" t="t" r="r" b="b"/>
              <a:pathLst>
                <a:path w="1599" h="1599" extrusionOk="0">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6"/>
            <p:cNvSpPr/>
            <p:nvPr/>
          </p:nvSpPr>
          <p:spPr>
            <a:xfrm>
              <a:off x="1393075" y="4882950"/>
              <a:ext cx="25" cy="428000"/>
            </a:xfrm>
            <a:custGeom>
              <a:avLst/>
              <a:gdLst/>
              <a:ahLst/>
              <a:cxnLst/>
              <a:rect l="l" t="t" r="r" b="b"/>
              <a:pathLst>
                <a:path w="1" h="17120" fill="none" extrusionOk="0">
                  <a:moveTo>
                    <a:pt x="0" y="17119"/>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6"/>
            <p:cNvSpPr/>
            <p:nvPr/>
          </p:nvSpPr>
          <p:spPr>
            <a:xfrm>
              <a:off x="1373100" y="4864125"/>
              <a:ext cx="39975" cy="39950"/>
            </a:xfrm>
            <a:custGeom>
              <a:avLst/>
              <a:gdLst/>
              <a:ahLst/>
              <a:cxnLst/>
              <a:rect l="l" t="t" r="r" b="b"/>
              <a:pathLst>
                <a:path w="1599" h="1598" extrusionOk="0">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6"/>
            <p:cNvSpPr/>
            <p:nvPr/>
          </p:nvSpPr>
          <p:spPr>
            <a:xfrm>
              <a:off x="1714900" y="4922900"/>
              <a:ext cx="164375" cy="388050"/>
            </a:xfrm>
            <a:custGeom>
              <a:avLst/>
              <a:gdLst/>
              <a:ahLst/>
              <a:cxnLst/>
              <a:rect l="l" t="t" r="r" b="b"/>
              <a:pathLst>
                <a:path w="6575" h="15522" fill="none" extrusionOk="0">
                  <a:moveTo>
                    <a:pt x="6575" y="15521"/>
                  </a:moveTo>
                  <a:lnTo>
                    <a:pt x="6575" y="6574"/>
                  </a:ln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6"/>
            <p:cNvSpPr/>
            <p:nvPr/>
          </p:nvSpPr>
          <p:spPr>
            <a:xfrm>
              <a:off x="1693800" y="4903475"/>
              <a:ext cx="43950" cy="40275"/>
            </a:xfrm>
            <a:custGeom>
              <a:avLst/>
              <a:gdLst/>
              <a:ahLst/>
              <a:cxnLst/>
              <a:rect l="l" t="t" r="r" b="b"/>
              <a:pathLst>
                <a:path w="1758" h="1611" extrusionOk="0">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6"/>
        <p:cNvGrpSpPr/>
        <p:nvPr/>
      </p:nvGrpSpPr>
      <p:grpSpPr>
        <a:xfrm>
          <a:off x="0" y="0"/>
          <a:ext cx="0" cy="0"/>
          <a:chOff x="0" y="0"/>
          <a:chExt cx="0" cy="0"/>
        </a:xfrm>
      </p:grpSpPr>
      <p:grpSp>
        <p:nvGrpSpPr>
          <p:cNvPr id="467" name="Google Shape;467;p7"/>
          <p:cNvGrpSpPr/>
          <p:nvPr/>
        </p:nvGrpSpPr>
        <p:grpSpPr>
          <a:xfrm rot="5400000">
            <a:off x="4458750" y="327550"/>
            <a:ext cx="40525" cy="1103625"/>
            <a:chOff x="4289175" y="3929550"/>
            <a:chExt cx="40525" cy="1103625"/>
          </a:xfrm>
        </p:grpSpPr>
        <p:sp>
          <p:nvSpPr>
            <p:cNvPr id="468" name="Google Shape;468;p7"/>
            <p:cNvSpPr/>
            <p:nvPr/>
          </p:nvSpPr>
          <p:spPr>
            <a:xfrm>
              <a:off x="4309150" y="3948375"/>
              <a:ext cx="25" cy="1084800"/>
            </a:xfrm>
            <a:custGeom>
              <a:avLst/>
              <a:gdLst/>
              <a:ahLst/>
              <a:cxnLst/>
              <a:rect l="l" t="t" r="r" b="b"/>
              <a:pathLst>
                <a:path w="1" h="43392" fill="none" extrusionOk="0">
                  <a:moveTo>
                    <a:pt x="0" y="43391"/>
                  </a:moveTo>
                  <a:lnTo>
                    <a:pt x="0" y="0"/>
                  </a:lnTo>
                </a:path>
              </a:pathLst>
            </a:custGeom>
            <a:solidFill>
              <a:schemeClr val="accent1"/>
            </a:solidFill>
            <a:ln w="19050"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7"/>
            <p:cNvSpPr/>
            <p:nvPr/>
          </p:nvSpPr>
          <p:spPr>
            <a:xfrm>
              <a:off x="4289175" y="3929550"/>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 name="Google Shape;470;p7"/>
          <p:cNvSpPr txBox="1">
            <a:spLocks noGrp="1"/>
          </p:cNvSpPr>
          <p:nvPr>
            <p:ph type="title"/>
          </p:nvPr>
        </p:nvSpPr>
        <p:spPr>
          <a:xfrm>
            <a:off x="4914300" y="1600200"/>
            <a:ext cx="3509700" cy="587100"/>
          </a:xfrm>
          <a:prstGeom prst="rect">
            <a:avLst/>
          </a:prstGeom>
        </p:spPr>
        <p:txBody>
          <a:bodyPr spcFirstLastPara="1" wrap="square" lIns="0" tIns="0" rIns="0" bIns="0" anchor="ctr" anchorCtr="0">
            <a:noAutofit/>
          </a:bodyPr>
          <a:lstStyle>
            <a:lvl1pPr lvl="0" algn="r">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71" name="Google Shape;471;p7"/>
          <p:cNvSpPr txBox="1">
            <a:spLocks noGrp="1"/>
          </p:cNvSpPr>
          <p:nvPr>
            <p:ph type="subTitle" idx="1"/>
          </p:nvPr>
        </p:nvSpPr>
        <p:spPr>
          <a:xfrm>
            <a:off x="4914175" y="2571750"/>
            <a:ext cx="3509700" cy="1493400"/>
          </a:xfrm>
          <a:prstGeom prst="rect">
            <a:avLst/>
          </a:prstGeom>
        </p:spPr>
        <p:txBody>
          <a:bodyPr spcFirstLastPara="1" wrap="square" lIns="0" tIns="0" rIns="0" bIns="0" anchor="ctr" anchorCtr="0">
            <a:noAutofit/>
          </a:bodyPr>
          <a:lstStyle>
            <a:lvl1pPr lvl="0" algn="r" rtl="0">
              <a:lnSpc>
                <a:spcPct val="100000"/>
              </a:lnSpc>
              <a:spcBef>
                <a:spcPts val="0"/>
              </a:spcBef>
              <a:spcAft>
                <a:spcPts val="0"/>
              </a:spcAft>
              <a:buSzPts val="2100"/>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grpSp>
        <p:nvGrpSpPr>
          <p:cNvPr id="472" name="Google Shape;472;p7"/>
          <p:cNvGrpSpPr/>
          <p:nvPr/>
        </p:nvGrpSpPr>
        <p:grpSpPr>
          <a:xfrm>
            <a:off x="1032650" y="1735501"/>
            <a:ext cx="2458221" cy="2138575"/>
            <a:chOff x="1032650" y="1735501"/>
            <a:chExt cx="2458221" cy="2138575"/>
          </a:xfrm>
        </p:grpSpPr>
        <p:sp>
          <p:nvSpPr>
            <p:cNvPr id="473" name="Google Shape;473;p7"/>
            <p:cNvSpPr/>
            <p:nvPr/>
          </p:nvSpPr>
          <p:spPr>
            <a:xfrm>
              <a:off x="1487148" y="1877758"/>
              <a:ext cx="1854040" cy="1854040"/>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7"/>
            <p:cNvSpPr/>
            <p:nvPr/>
          </p:nvSpPr>
          <p:spPr>
            <a:xfrm>
              <a:off x="1344890" y="1735501"/>
              <a:ext cx="2145981" cy="2138575"/>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7"/>
            <p:cNvSpPr/>
            <p:nvPr/>
          </p:nvSpPr>
          <p:spPr>
            <a:xfrm>
              <a:off x="1114412" y="3017876"/>
              <a:ext cx="230477" cy="296"/>
            </a:xfrm>
            <a:custGeom>
              <a:avLst/>
              <a:gdLst/>
              <a:ahLst/>
              <a:cxnLst/>
              <a:rect l="l" t="t" r="r" b="b"/>
              <a:pathLst>
                <a:path w="778" h="1" fill="none" extrusionOk="0">
                  <a:moveTo>
                    <a:pt x="778"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7"/>
            <p:cNvSpPr/>
            <p:nvPr/>
          </p:nvSpPr>
          <p:spPr>
            <a:xfrm>
              <a:off x="1144037" y="2439021"/>
              <a:ext cx="200852" cy="296"/>
            </a:xfrm>
            <a:custGeom>
              <a:avLst/>
              <a:gdLst/>
              <a:ahLst/>
              <a:cxnLst/>
              <a:rect l="l" t="t" r="r" b="b"/>
              <a:pathLst>
                <a:path w="678" h="1" fill="none" extrusionOk="0">
                  <a:moveTo>
                    <a:pt x="678"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7"/>
            <p:cNvSpPr/>
            <p:nvPr/>
          </p:nvSpPr>
          <p:spPr>
            <a:xfrm>
              <a:off x="1032650" y="2025910"/>
              <a:ext cx="312240" cy="296"/>
            </a:xfrm>
            <a:custGeom>
              <a:avLst/>
              <a:gdLst/>
              <a:ahLst/>
              <a:cxnLst/>
              <a:rect l="l" t="t" r="r" b="b"/>
              <a:pathLst>
                <a:path w="1054" h="1" fill="none" extrusionOk="0">
                  <a:moveTo>
                    <a:pt x="1054"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 name="Google Shape;478;p7"/>
          <p:cNvGrpSpPr/>
          <p:nvPr/>
        </p:nvGrpSpPr>
        <p:grpSpPr>
          <a:xfrm>
            <a:off x="-1358125" y="2786225"/>
            <a:ext cx="2627875" cy="269025"/>
            <a:chOff x="-1358125" y="2589925"/>
            <a:chExt cx="2627875" cy="269025"/>
          </a:xfrm>
        </p:grpSpPr>
        <p:sp>
          <p:nvSpPr>
            <p:cNvPr id="479" name="Google Shape;479;p7"/>
            <p:cNvSpPr/>
            <p:nvPr/>
          </p:nvSpPr>
          <p:spPr>
            <a:xfrm rot="5400000">
              <a:off x="-242262" y="1512438"/>
              <a:ext cx="112450" cy="2344175"/>
            </a:xfrm>
            <a:custGeom>
              <a:avLst/>
              <a:gdLst/>
              <a:ahLst/>
              <a:cxnLst/>
              <a:rect l="l" t="t" r="r" b="b"/>
              <a:pathLst>
                <a:path w="4498" h="93767" fill="none" extrusionOk="0">
                  <a:moveTo>
                    <a:pt x="4497" y="93766"/>
                  </a:moveTo>
                  <a:lnTo>
                    <a:pt x="4497" y="50855"/>
                  </a:lnTo>
                  <a:lnTo>
                    <a:pt x="1" y="46358"/>
                  </a:lnTo>
                  <a:lnTo>
                    <a:pt x="1" y="0"/>
                  </a:lnTo>
                </a:path>
              </a:pathLst>
            </a:custGeom>
            <a:noFill/>
            <a:ln w="13125" cap="flat" cmpd="sng">
              <a:solidFill>
                <a:schemeClr val="dk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7"/>
            <p:cNvSpPr/>
            <p:nvPr/>
          </p:nvSpPr>
          <p:spPr>
            <a:xfrm rot="5400000">
              <a:off x="949513" y="2537563"/>
              <a:ext cx="192900" cy="374375"/>
            </a:xfrm>
            <a:custGeom>
              <a:avLst/>
              <a:gdLst/>
              <a:ahLst/>
              <a:cxnLst/>
              <a:rect l="l" t="t" r="r" b="b"/>
              <a:pathLst>
                <a:path w="7716" h="14975" fill="none" extrusionOk="0">
                  <a:moveTo>
                    <a:pt x="1" y="14974"/>
                  </a:moveTo>
                  <a:lnTo>
                    <a:pt x="7716" y="7259"/>
                  </a:lnTo>
                  <a:lnTo>
                    <a:pt x="7716" y="1"/>
                  </a:lnTo>
                </a:path>
              </a:pathLst>
            </a:custGeom>
            <a:noFill/>
            <a:ln w="19050" cap="flat" cmpd="sng">
              <a:solidFill>
                <a:schemeClr val="dk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7"/>
            <p:cNvSpPr/>
            <p:nvPr/>
          </p:nvSpPr>
          <p:spPr>
            <a:xfrm rot="5400000">
              <a:off x="1194225" y="2783425"/>
              <a:ext cx="75525" cy="7552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7"/>
            <p:cNvSpPr/>
            <p:nvPr/>
          </p:nvSpPr>
          <p:spPr>
            <a:xfrm rot="5400000">
              <a:off x="947950" y="2589925"/>
              <a:ext cx="75525" cy="7552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 name="Google Shape;483;p7"/>
          <p:cNvGrpSpPr/>
          <p:nvPr/>
        </p:nvGrpSpPr>
        <p:grpSpPr>
          <a:xfrm>
            <a:off x="913631" y="-758409"/>
            <a:ext cx="10779673" cy="2852929"/>
            <a:chOff x="913631" y="-758409"/>
            <a:chExt cx="10779673" cy="2852929"/>
          </a:xfrm>
        </p:grpSpPr>
        <p:sp>
          <p:nvSpPr>
            <p:cNvPr id="484" name="Google Shape;484;p7"/>
            <p:cNvSpPr/>
            <p:nvPr/>
          </p:nvSpPr>
          <p:spPr>
            <a:xfrm>
              <a:off x="6227221" y="-646632"/>
              <a:ext cx="5466083" cy="1127132"/>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7"/>
            <p:cNvSpPr/>
            <p:nvPr/>
          </p:nvSpPr>
          <p:spPr>
            <a:xfrm>
              <a:off x="5068827" y="-472864"/>
              <a:ext cx="6393739" cy="1984325"/>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7"/>
            <p:cNvSpPr/>
            <p:nvPr/>
          </p:nvSpPr>
          <p:spPr>
            <a:xfrm>
              <a:off x="5440673" y="120784"/>
              <a:ext cx="6252400" cy="1112085"/>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7"/>
            <p:cNvSpPr/>
            <p:nvPr/>
          </p:nvSpPr>
          <p:spPr>
            <a:xfrm>
              <a:off x="4735806" y="252861"/>
              <a:ext cx="6722117" cy="1533132"/>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7"/>
            <p:cNvSpPr/>
            <p:nvPr/>
          </p:nvSpPr>
          <p:spPr>
            <a:xfrm>
              <a:off x="3886708" y="343196"/>
              <a:ext cx="3461835" cy="538686"/>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7"/>
            <p:cNvSpPr/>
            <p:nvPr/>
          </p:nvSpPr>
          <p:spPr>
            <a:xfrm>
              <a:off x="3809085" y="-758409"/>
              <a:ext cx="1679673" cy="520720"/>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7"/>
            <p:cNvSpPr/>
            <p:nvPr/>
          </p:nvSpPr>
          <p:spPr>
            <a:xfrm>
              <a:off x="3809085" y="-49083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7"/>
            <p:cNvSpPr/>
            <p:nvPr/>
          </p:nvSpPr>
          <p:spPr>
            <a:xfrm>
              <a:off x="9826894" y="1712989"/>
              <a:ext cx="136721" cy="13672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7"/>
            <p:cNvSpPr/>
            <p:nvPr/>
          </p:nvSpPr>
          <p:spPr>
            <a:xfrm>
              <a:off x="9850645" y="1736740"/>
              <a:ext cx="89218" cy="8863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7"/>
            <p:cNvSpPr/>
            <p:nvPr/>
          </p:nvSpPr>
          <p:spPr>
            <a:xfrm>
              <a:off x="8592628" y="81402"/>
              <a:ext cx="89218" cy="89219"/>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7"/>
            <p:cNvSpPr/>
            <p:nvPr/>
          </p:nvSpPr>
          <p:spPr>
            <a:xfrm>
              <a:off x="10934893" y="789187"/>
              <a:ext cx="89218" cy="8863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7"/>
            <p:cNvSpPr/>
            <p:nvPr/>
          </p:nvSpPr>
          <p:spPr>
            <a:xfrm>
              <a:off x="7339839" y="740517"/>
              <a:ext cx="136721" cy="136721"/>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7"/>
            <p:cNvSpPr/>
            <p:nvPr/>
          </p:nvSpPr>
          <p:spPr>
            <a:xfrm>
              <a:off x="7363590" y="764268"/>
              <a:ext cx="89218" cy="89218"/>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6100372" y="-709765"/>
              <a:ext cx="136721" cy="136721"/>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6124123" y="-686014"/>
              <a:ext cx="88635" cy="89218"/>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6720105" y="-695276"/>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10327898" y="421401"/>
              <a:ext cx="107742" cy="107742"/>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10136748" y="1466826"/>
              <a:ext cx="70695" cy="70695"/>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8601890" y="1192877"/>
              <a:ext cx="70695" cy="70111"/>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7411092" y="536655"/>
              <a:ext cx="141922" cy="141339"/>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9285340" y="1156972"/>
              <a:ext cx="141922" cy="141922"/>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7145822" y="-69174"/>
              <a:ext cx="66051" cy="66051"/>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7338672" y="-341397"/>
              <a:ext cx="145982" cy="146566"/>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7364174" y="-315336"/>
              <a:ext cx="95004" cy="94446"/>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5743599" y="-296229"/>
              <a:ext cx="107742" cy="107768"/>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5430243" y="-296229"/>
              <a:ext cx="107768" cy="107768"/>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4743317" y="-91199"/>
              <a:ext cx="107768" cy="107768"/>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4288089" y="-539474"/>
              <a:ext cx="107742" cy="107742"/>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7000423" y="-678478"/>
              <a:ext cx="73588" cy="74146"/>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5041600" y="-500092"/>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8632010" y="121240"/>
              <a:ext cx="2335337" cy="717199"/>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7355470" y="170595"/>
              <a:ext cx="151793" cy="94446"/>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7469581" y="170595"/>
              <a:ext cx="151184" cy="94446"/>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7583109" y="170595"/>
              <a:ext cx="151768" cy="94446"/>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7697195"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7810723" y="170595"/>
              <a:ext cx="151184" cy="94446"/>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7924251" y="170595"/>
              <a:ext cx="151768" cy="94446"/>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8038337" y="170595"/>
              <a:ext cx="151210" cy="94446"/>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8151864" y="170595"/>
              <a:ext cx="151768" cy="94446"/>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6543445" y="958895"/>
              <a:ext cx="280952" cy="175519"/>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6754286" y="958895"/>
              <a:ext cx="280927" cy="175519"/>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6965101" y="958895"/>
              <a:ext cx="280927" cy="175519"/>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7176500" y="958895"/>
              <a:ext cx="280952" cy="175519"/>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7387341" y="958895"/>
              <a:ext cx="280927" cy="175519"/>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7598157" y="958895"/>
              <a:ext cx="280927" cy="175519"/>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29" name="Google Shape;529;p7"/>
            <p:cNvCxnSpPr/>
            <p:nvPr/>
          </p:nvCxnSpPr>
          <p:spPr>
            <a:xfrm rot="10800000">
              <a:off x="1697950" y="877825"/>
              <a:ext cx="2233200" cy="0"/>
            </a:xfrm>
            <a:prstGeom prst="straightConnector1">
              <a:avLst/>
            </a:prstGeom>
            <a:noFill/>
            <a:ln w="19050" cap="flat" cmpd="sng">
              <a:solidFill>
                <a:schemeClr val="accent2"/>
              </a:solidFill>
              <a:prstDash val="solid"/>
              <a:round/>
              <a:headEnd type="oval" w="med" len="med"/>
              <a:tailEnd type="none" w="med" len="med"/>
            </a:ln>
          </p:spPr>
        </p:cxnSp>
        <p:sp>
          <p:nvSpPr>
            <p:cNvPr id="530" name="Google Shape;530;p7"/>
            <p:cNvSpPr/>
            <p:nvPr/>
          </p:nvSpPr>
          <p:spPr>
            <a:xfrm>
              <a:off x="3748885" y="-197980"/>
              <a:ext cx="993913" cy="45875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
            <p:cNvSpPr/>
            <p:nvPr/>
          </p:nvSpPr>
          <p:spPr>
            <a:xfrm>
              <a:off x="4708100" y="215949"/>
              <a:ext cx="69046" cy="69077"/>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7"/>
            <p:cNvGrpSpPr/>
            <p:nvPr/>
          </p:nvGrpSpPr>
          <p:grpSpPr>
            <a:xfrm rot="-5400000" flipH="1">
              <a:off x="266770" y="647027"/>
              <a:ext cx="2094354" cy="800631"/>
              <a:chOff x="5593937" y="1366150"/>
              <a:chExt cx="1612903" cy="622575"/>
            </a:xfrm>
          </p:grpSpPr>
          <p:sp>
            <p:nvSpPr>
              <p:cNvPr id="533" name="Google Shape;533;p7"/>
              <p:cNvSpPr/>
              <p:nvPr/>
            </p:nvSpPr>
            <p:spPr>
              <a:xfrm>
                <a:off x="5593937"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7"/>
              <p:cNvSpPr/>
              <p:nvPr/>
            </p:nvSpPr>
            <p:spPr>
              <a:xfrm>
                <a:off x="7100690"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35" name="Google Shape;535;p7"/>
          <p:cNvSpPr/>
          <p:nvPr/>
        </p:nvSpPr>
        <p:spPr>
          <a:xfrm rot="10800000" flipH="1">
            <a:off x="-3890200" y="6349394"/>
            <a:ext cx="74171" cy="74146"/>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 name="Google Shape;536;p7"/>
          <p:cNvGrpSpPr/>
          <p:nvPr/>
        </p:nvGrpSpPr>
        <p:grpSpPr>
          <a:xfrm>
            <a:off x="3690957" y="4568872"/>
            <a:ext cx="881035" cy="290677"/>
            <a:chOff x="3690957" y="4568872"/>
            <a:chExt cx="881035" cy="290677"/>
          </a:xfrm>
        </p:grpSpPr>
        <p:sp>
          <p:nvSpPr>
            <p:cNvPr id="537" name="Google Shape;537;p7"/>
            <p:cNvSpPr/>
            <p:nvPr/>
          </p:nvSpPr>
          <p:spPr>
            <a:xfrm>
              <a:off x="3690957"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7"/>
            <p:cNvSpPr/>
            <p:nvPr/>
          </p:nvSpPr>
          <p:spPr>
            <a:xfrm>
              <a:off x="3839318"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7"/>
            <p:cNvSpPr/>
            <p:nvPr/>
          </p:nvSpPr>
          <p:spPr>
            <a:xfrm>
              <a:off x="3984595"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
            <p:cNvSpPr/>
            <p:nvPr/>
          </p:nvSpPr>
          <p:spPr>
            <a:xfrm>
              <a:off x="4132955"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7"/>
            <p:cNvSpPr/>
            <p:nvPr/>
          </p:nvSpPr>
          <p:spPr>
            <a:xfrm>
              <a:off x="4278232" y="4568872"/>
              <a:ext cx="148483" cy="290677"/>
            </a:xfrm>
            <a:custGeom>
              <a:avLst/>
              <a:gdLst/>
              <a:ahLst/>
              <a:cxnLst/>
              <a:rect l="l" t="t" r="r" b="b"/>
              <a:pathLst>
                <a:path w="1204" h="2357" fill="none" extrusionOk="0">
                  <a:moveTo>
                    <a:pt x="0" y="0"/>
                  </a:moveTo>
                  <a:lnTo>
                    <a:pt x="1203"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7"/>
            <p:cNvSpPr/>
            <p:nvPr/>
          </p:nvSpPr>
          <p:spPr>
            <a:xfrm>
              <a:off x="4426592" y="4568872"/>
              <a:ext cx="145400" cy="290677"/>
            </a:xfrm>
            <a:custGeom>
              <a:avLst/>
              <a:gdLst/>
              <a:ahLst/>
              <a:cxnLst/>
              <a:rect l="l" t="t" r="r" b="b"/>
              <a:pathLst>
                <a:path w="1179" h="2357" fill="none" extrusionOk="0">
                  <a:moveTo>
                    <a:pt x="0" y="0"/>
                  </a:moveTo>
                  <a:lnTo>
                    <a:pt x="1178" y="1178"/>
                  </a:lnTo>
                  <a:lnTo>
                    <a:pt x="0" y="2356"/>
                  </a:lnTo>
                </a:path>
              </a:pathLst>
            </a:custGeom>
            <a:noFill/>
            <a:ln w="19050" cap="flat" cmpd="sng">
              <a:solidFill>
                <a:schemeClr val="accent5"/>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43"/>
        <p:cNvGrpSpPr/>
        <p:nvPr/>
      </p:nvGrpSpPr>
      <p:grpSpPr>
        <a:xfrm>
          <a:off x="0" y="0"/>
          <a:ext cx="0" cy="0"/>
          <a:chOff x="0" y="0"/>
          <a:chExt cx="0" cy="0"/>
        </a:xfrm>
      </p:grpSpPr>
      <p:sp>
        <p:nvSpPr>
          <p:cNvPr id="544" name="Google Shape;544;p8"/>
          <p:cNvSpPr/>
          <p:nvPr/>
        </p:nvSpPr>
        <p:spPr>
          <a:xfrm>
            <a:off x="905550" y="1320600"/>
            <a:ext cx="7332900" cy="2502300"/>
          </a:xfrm>
          <a:prstGeom prst="rect">
            <a:avLst/>
          </a:prstGeom>
          <a:solidFill>
            <a:schemeClr val="lt2"/>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8"/>
          <p:cNvSpPr txBox="1">
            <a:spLocks noGrp="1"/>
          </p:cNvSpPr>
          <p:nvPr>
            <p:ph type="title"/>
          </p:nvPr>
        </p:nvSpPr>
        <p:spPr>
          <a:xfrm>
            <a:off x="1763250" y="1849800"/>
            <a:ext cx="5617500" cy="1443900"/>
          </a:xfrm>
          <a:prstGeom prst="rect">
            <a:avLst/>
          </a:prstGeom>
        </p:spPr>
        <p:txBody>
          <a:bodyPr spcFirstLastPara="1" wrap="square" lIns="0" tIns="0" rIns="0" bIns="0" anchor="ctr" anchorCtr="0">
            <a:noAutofit/>
          </a:bodyPr>
          <a:lstStyle>
            <a:lvl1pPr lvl="0">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11"/>
        <p:cNvGrpSpPr/>
        <p:nvPr/>
      </p:nvGrpSpPr>
      <p:grpSpPr>
        <a:xfrm>
          <a:off x="0" y="0"/>
          <a:ext cx="0" cy="0"/>
          <a:chOff x="0" y="0"/>
          <a:chExt cx="0" cy="0"/>
        </a:xfrm>
      </p:grpSpPr>
      <p:grpSp>
        <p:nvGrpSpPr>
          <p:cNvPr id="712" name="Google Shape;712;p10"/>
          <p:cNvGrpSpPr/>
          <p:nvPr/>
        </p:nvGrpSpPr>
        <p:grpSpPr>
          <a:xfrm flipH="1">
            <a:off x="1510279" y="-831315"/>
            <a:ext cx="8377976" cy="1614718"/>
            <a:chOff x="-566246" y="-831315"/>
            <a:chExt cx="8377976" cy="1614718"/>
          </a:xfrm>
        </p:grpSpPr>
        <p:sp>
          <p:nvSpPr>
            <p:cNvPr id="713" name="Google Shape;713;p10"/>
            <p:cNvSpPr/>
            <p:nvPr/>
          </p:nvSpPr>
          <p:spPr>
            <a:xfrm rot="10800000">
              <a:off x="-178627" y="-831315"/>
              <a:ext cx="5711267" cy="1569921"/>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0"/>
            <p:cNvSpPr/>
            <p:nvPr/>
          </p:nvSpPr>
          <p:spPr>
            <a:xfrm rot="10800000">
              <a:off x="2097663" y="-149871"/>
              <a:ext cx="3817027" cy="933273"/>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10"/>
            <p:cNvSpPr/>
            <p:nvPr/>
          </p:nvSpPr>
          <p:spPr>
            <a:xfrm rot="10800000">
              <a:off x="5347154" y="-352704"/>
              <a:ext cx="2464576" cy="481412"/>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10"/>
            <p:cNvSpPr/>
            <p:nvPr/>
          </p:nvSpPr>
          <p:spPr>
            <a:xfrm rot="10800000">
              <a:off x="5904951" y="-196402"/>
              <a:ext cx="115339" cy="115339"/>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10"/>
            <p:cNvSpPr/>
            <p:nvPr/>
          </p:nvSpPr>
          <p:spPr>
            <a:xfrm rot="10800000">
              <a:off x="5926467" y="-174886"/>
              <a:ext cx="72977" cy="72977"/>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10"/>
            <p:cNvSpPr/>
            <p:nvPr/>
          </p:nvSpPr>
          <p:spPr>
            <a:xfrm rot="10800000">
              <a:off x="1516950" y="116870"/>
              <a:ext cx="3646848" cy="11838"/>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10"/>
            <p:cNvSpPr/>
            <p:nvPr/>
          </p:nvSpPr>
          <p:spPr>
            <a:xfrm rot="10800000">
              <a:off x="5146391" y="78677"/>
              <a:ext cx="88954" cy="88924"/>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10"/>
            <p:cNvSpPr/>
            <p:nvPr/>
          </p:nvSpPr>
          <p:spPr>
            <a:xfrm rot="10800000">
              <a:off x="1478757" y="78677"/>
              <a:ext cx="88924" cy="88924"/>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10"/>
            <p:cNvSpPr/>
            <p:nvPr/>
          </p:nvSpPr>
          <p:spPr>
            <a:xfrm rot="10800000">
              <a:off x="-398137" y="-606937"/>
              <a:ext cx="1361489" cy="1360302"/>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10"/>
            <p:cNvSpPr/>
            <p:nvPr/>
          </p:nvSpPr>
          <p:spPr>
            <a:xfrm rot="10800000">
              <a:off x="-566246" y="-681953"/>
              <a:ext cx="1361520" cy="1360272"/>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10"/>
            <p:cNvSpPr/>
            <p:nvPr/>
          </p:nvSpPr>
          <p:spPr>
            <a:xfrm rot="10800000">
              <a:off x="16173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10"/>
            <p:cNvSpPr/>
            <p:nvPr/>
          </p:nvSpPr>
          <p:spPr>
            <a:xfrm rot="10800000">
              <a:off x="414563" y="401657"/>
              <a:ext cx="336949" cy="210502"/>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10"/>
            <p:cNvSpPr/>
            <p:nvPr/>
          </p:nvSpPr>
          <p:spPr>
            <a:xfrm rot="10800000">
              <a:off x="667426" y="401657"/>
              <a:ext cx="336918" cy="210502"/>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10"/>
            <p:cNvSpPr/>
            <p:nvPr/>
          </p:nvSpPr>
          <p:spPr>
            <a:xfrm rot="10800000">
              <a:off x="920960" y="401657"/>
              <a:ext cx="336918" cy="210502"/>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10"/>
            <p:cNvSpPr/>
            <p:nvPr/>
          </p:nvSpPr>
          <p:spPr>
            <a:xfrm rot="10800000">
              <a:off x="1173823" y="401657"/>
              <a:ext cx="336918" cy="210502"/>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0"/>
            <p:cNvSpPr/>
            <p:nvPr/>
          </p:nvSpPr>
          <p:spPr>
            <a:xfrm rot="10800000">
              <a:off x="1426656" y="401657"/>
              <a:ext cx="336918" cy="210502"/>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0"/>
            <p:cNvSpPr/>
            <p:nvPr/>
          </p:nvSpPr>
          <p:spPr>
            <a:xfrm rot="10800000">
              <a:off x="1679490" y="401657"/>
              <a:ext cx="336949" cy="210502"/>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0"/>
            <p:cNvSpPr/>
            <p:nvPr/>
          </p:nvSpPr>
          <p:spPr>
            <a:xfrm rot="10800000">
              <a:off x="1933053" y="401657"/>
              <a:ext cx="336918" cy="210502"/>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0"/>
            <p:cNvSpPr/>
            <p:nvPr/>
          </p:nvSpPr>
          <p:spPr>
            <a:xfrm rot="10800000">
              <a:off x="1858707"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0"/>
            <p:cNvSpPr/>
            <p:nvPr/>
          </p:nvSpPr>
          <p:spPr>
            <a:xfrm rot="10800000">
              <a:off x="1751736"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0"/>
            <p:cNvSpPr/>
            <p:nvPr/>
          </p:nvSpPr>
          <p:spPr>
            <a:xfrm rot="10800000">
              <a:off x="1645466"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0"/>
            <p:cNvSpPr/>
            <p:nvPr/>
          </p:nvSpPr>
          <p:spPr>
            <a:xfrm rot="10800000">
              <a:off x="1539196" y="-175586"/>
              <a:ext cx="175078" cy="188986"/>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0"/>
            <p:cNvSpPr/>
            <p:nvPr/>
          </p:nvSpPr>
          <p:spPr>
            <a:xfrm rot="10800000">
              <a:off x="1432895" y="-175586"/>
              <a:ext cx="175078" cy="188986"/>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0"/>
            <p:cNvSpPr/>
            <p:nvPr/>
          </p:nvSpPr>
          <p:spPr>
            <a:xfrm rot="10800000">
              <a:off x="1326625" y="-175586"/>
              <a:ext cx="175078" cy="188986"/>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0"/>
            <p:cNvSpPr/>
            <p:nvPr/>
          </p:nvSpPr>
          <p:spPr>
            <a:xfrm rot="10800000">
              <a:off x="1220355" y="-175586"/>
              <a:ext cx="175078" cy="188986"/>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0"/>
            <p:cNvSpPr/>
            <p:nvPr/>
          </p:nvSpPr>
          <p:spPr>
            <a:xfrm rot="10800000">
              <a:off x="1114084" y="-175586"/>
              <a:ext cx="174378" cy="188986"/>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0"/>
            <p:cNvSpPr/>
            <p:nvPr/>
          </p:nvSpPr>
          <p:spPr>
            <a:xfrm rot="10800000">
              <a:off x="1007784" y="-175586"/>
              <a:ext cx="174378" cy="188986"/>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0"/>
            <p:cNvSpPr/>
            <p:nvPr/>
          </p:nvSpPr>
          <p:spPr>
            <a:xfrm rot="10800000">
              <a:off x="900813" y="-175586"/>
              <a:ext cx="175078" cy="188986"/>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0"/>
            <p:cNvSpPr/>
            <p:nvPr/>
          </p:nvSpPr>
          <p:spPr>
            <a:xfrm rot="10800000">
              <a:off x="794543" y="-175586"/>
              <a:ext cx="175078" cy="188986"/>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2" name="Google Shape;742;p10"/>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743" name="Google Shape;743;p10"/>
          <p:cNvGrpSpPr/>
          <p:nvPr/>
        </p:nvGrpSpPr>
        <p:grpSpPr>
          <a:xfrm rot="5400000" flipH="1">
            <a:off x="-113625" y="3210625"/>
            <a:ext cx="536425" cy="3475150"/>
            <a:chOff x="327125" y="2375600"/>
            <a:chExt cx="536425" cy="3475150"/>
          </a:xfrm>
        </p:grpSpPr>
        <p:sp>
          <p:nvSpPr>
            <p:cNvPr id="744" name="Google Shape;744;p10"/>
            <p:cNvSpPr/>
            <p:nvPr/>
          </p:nvSpPr>
          <p:spPr>
            <a:xfrm>
              <a:off x="531425" y="2394425"/>
              <a:ext cx="115850" cy="3456325"/>
            </a:xfrm>
            <a:custGeom>
              <a:avLst/>
              <a:gdLst/>
              <a:ahLst/>
              <a:cxnLst/>
              <a:rect l="l" t="t" r="r" b="b"/>
              <a:pathLst>
                <a:path w="4634" h="138253" fill="none" extrusionOk="0">
                  <a:moveTo>
                    <a:pt x="3150" y="138253"/>
                  </a:moveTo>
                  <a:lnTo>
                    <a:pt x="3150" y="54872"/>
                  </a:lnTo>
                  <a:lnTo>
                    <a:pt x="0" y="51722"/>
                  </a:lnTo>
                  <a:lnTo>
                    <a:pt x="0" y="28714"/>
                  </a:lnTo>
                  <a:lnTo>
                    <a:pt x="4634" y="24058"/>
                  </a:lnTo>
                  <a:lnTo>
                    <a:pt x="4634"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0"/>
            <p:cNvSpPr/>
            <p:nvPr/>
          </p:nvSpPr>
          <p:spPr>
            <a:xfrm>
              <a:off x="627275" y="2375600"/>
              <a:ext cx="39975" cy="39950"/>
            </a:xfrm>
            <a:custGeom>
              <a:avLst/>
              <a:gdLst/>
              <a:ahLst/>
              <a:cxnLst/>
              <a:rect l="l" t="t" r="r" b="b"/>
              <a:pathLst>
                <a:path w="1599" h="1598" extrusionOk="0">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0"/>
            <p:cNvSpPr/>
            <p:nvPr/>
          </p:nvSpPr>
          <p:spPr>
            <a:xfrm>
              <a:off x="347100" y="2923975"/>
              <a:ext cx="112450" cy="2344175"/>
            </a:xfrm>
            <a:custGeom>
              <a:avLst/>
              <a:gdLst/>
              <a:ahLst/>
              <a:cxnLst/>
              <a:rect l="l" t="t" r="r" b="b"/>
              <a:pathLst>
                <a:path w="4498" h="93767" fill="none" extrusionOk="0">
                  <a:moveTo>
                    <a:pt x="4497" y="93766"/>
                  </a:moveTo>
                  <a:lnTo>
                    <a:pt x="4497" y="50855"/>
                  </a:lnTo>
                  <a:lnTo>
                    <a:pt x="1" y="46358"/>
                  </a:lnTo>
                  <a:lnTo>
                    <a:pt x="1"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0"/>
            <p:cNvSpPr/>
            <p:nvPr/>
          </p:nvSpPr>
          <p:spPr>
            <a:xfrm>
              <a:off x="327125" y="2904575"/>
              <a:ext cx="39975" cy="39950"/>
            </a:xfrm>
            <a:custGeom>
              <a:avLst/>
              <a:gdLst/>
              <a:ahLst/>
              <a:cxnLst/>
              <a:rect l="l" t="t" r="r" b="b"/>
              <a:pathLst>
                <a:path w="1599" h="1598" extrusionOk="0">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0"/>
            <p:cNvSpPr/>
            <p:nvPr/>
          </p:nvSpPr>
          <p:spPr>
            <a:xfrm>
              <a:off x="347100" y="2676875"/>
              <a:ext cx="192900" cy="374375"/>
            </a:xfrm>
            <a:custGeom>
              <a:avLst/>
              <a:gdLst/>
              <a:ahLst/>
              <a:cxnLst/>
              <a:rect l="l" t="t" r="r" b="b"/>
              <a:pathLst>
                <a:path w="7716" h="14975" fill="none" extrusionOk="0">
                  <a:moveTo>
                    <a:pt x="1" y="14974"/>
                  </a:moveTo>
                  <a:lnTo>
                    <a:pt x="7716" y="7259"/>
                  </a:lnTo>
                  <a:lnTo>
                    <a:pt x="7716" y="1"/>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0"/>
            <p:cNvSpPr/>
            <p:nvPr/>
          </p:nvSpPr>
          <p:spPr>
            <a:xfrm>
              <a:off x="520000" y="2658050"/>
              <a:ext cx="39975" cy="39975"/>
            </a:xfrm>
            <a:custGeom>
              <a:avLst/>
              <a:gdLst/>
              <a:ahLst/>
              <a:cxnLst/>
              <a:rect l="l" t="t" r="r" b="b"/>
              <a:pathLst>
                <a:path w="1599" h="1599" extrusionOk="0">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0"/>
            <p:cNvSpPr/>
            <p:nvPr/>
          </p:nvSpPr>
          <p:spPr>
            <a:xfrm>
              <a:off x="347100" y="4357400"/>
              <a:ext cx="25" cy="971225"/>
            </a:xfrm>
            <a:custGeom>
              <a:avLst/>
              <a:gdLst/>
              <a:ahLst/>
              <a:cxnLst/>
              <a:rect l="l" t="t" r="r" b="b"/>
              <a:pathLst>
                <a:path w="1" h="38849" fill="none" extrusionOk="0">
                  <a:moveTo>
                    <a:pt x="1" y="38849"/>
                  </a:moveTo>
                  <a:lnTo>
                    <a:pt x="1"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0"/>
            <p:cNvSpPr/>
            <p:nvPr/>
          </p:nvSpPr>
          <p:spPr>
            <a:xfrm>
              <a:off x="327125" y="433855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0"/>
            <p:cNvSpPr/>
            <p:nvPr/>
          </p:nvSpPr>
          <p:spPr>
            <a:xfrm>
              <a:off x="690625" y="3227550"/>
              <a:ext cx="172925" cy="2083400"/>
            </a:xfrm>
            <a:custGeom>
              <a:avLst/>
              <a:gdLst/>
              <a:ahLst/>
              <a:cxnLst/>
              <a:rect l="l" t="t" r="r" b="b"/>
              <a:pathLst>
                <a:path w="6917" h="83336" fill="none" extrusionOk="0">
                  <a:moveTo>
                    <a:pt x="6917" y="83335"/>
                  </a:moveTo>
                  <a:lnTo>
                    <a:pt x="0" y="76396"/>
                  </a:lnTo>
                  <a:lnTo>
                    <a:pt x="0" y="15841"/>
                  </a:lnTo>
                  <a:lnTo>
                    <a:pt x="4954" y="10865"/>
                  </a:lnTo>
                  <a:lnTo>
                    <a:pt x="4954" y="0"/>
                  </a:lnTo>
                </a:path>
              </a:pathLst>
            </a:custGeom>
            <a:solidFill>
              <a:schemeClr val="accent1"/>
            </a:solidFill>
            <a:ln w="13125" cap="flat" cmpd="sng">
              <a:solidFill>
                <a:schemeClr val="accent1"/>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0"/>
            <p:cNvSpPr/>
            <p:nvPr/>
          </p:nvSpPr>
          <p:spPr>
            <a:xfrm>
              <a:off x="794475" y="3208700"/>
              <a:ext cx="39975" cy="39975"/>
            </a:xfrm>
            <a:custGeom>
              <a:avLst/>
              <a:gdLst/>
              <a:ahLst/>
              <a:cxnLst/>
              <a:rect l="l" t="t" r="r" b="b"/>
              <a:pathLst>
                <a:path w="1599" h="1599" extrusionOk="0">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0"/>
            <p:cNvSpPr/>
            <p:nvPr/>
          </p:nvSpPr>
          <p:spPr>
            <a:xfrm>
              <a:off x="776800" y="3899750"/>
              <a:ext cx="25" cy="1084800"/>
            </a:xfrm>
            <a:custGeom>
              <a:avLst/>
              <a:gdLst/>
              <a:ahLst/>
              <a:cxnLst/>
              <a:rect l="l" t="t" r="r" b="b"/>
              <a:pathLst>
                <a:path w="1" h="43392" fill="none" extrusionOk="0">
                  <a:moveTo>
                    <a:pt x="0" y="43391"/>
                  </a:moveTo>
                  <a:lnTo>
                    <a:pt x="0" y="0"/>
                  </a:lnTo>
                </a:path>
              </a:pathLst>
            </a:custGeom>
            <a:solidFill>
              <a:schemeClr val="accent2"/>
            </a:solidFill>
            <a:ln w="13125" cap="flat" cmpd="sng">
              <a:solidFill>
                <a:schemeClr val="accent2"/>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0"/>
            <p:cNvSpPr/>
            <p:nvPr/>
          </p:nvSpPr>
          <p:spPr>
            <a:xfrm>
              <a:off x="756825" y="4963400"/>
              <a:ext cx="40525" cy="39975"/>
            </a:xfrm>
            <a:custGeom>
              <a:avLst/>
              <a:gdLst/>
              <a:ahLst/>
              <a:cxnLst/>
              <a:rect l="l" t="t" r="r" b="b"/>
              <a:pathLst>
                <a:path w="1621" h="1599" extrusionOk="0">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0"/>
            <p:cNvSpPr/>
            <p:nvPr/>
          </p:nvSpPr>
          <p:spPr>
            <a:xfrm>
              <a:off x="756825" y="3880925"/>
              <a:ext cx="40525" cy="39950"/>
            </a:xfrm>
            <a:custGeom>
              <a:avLst/>
              <a:gdLst/>
              <a:ahLst/>
              <a:cxnLst/>
              <a:rect l="l" t="t" r="r" b="b"/>
              <a:pathLst>
                <a:path w="1621" h="1598" extrusionOk="0">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57"/>
        <p:cNvGrpSpPr/>
        <p:nvPr/>
      </p:nvGrpSpPr>
      <p:grpSpPr>
        <a:xfrm>
          <a:off x="0" y="0"/>
          <a:ext cx="0" cy="0"/>
          <a:chOff x="0" y="0"/>
          <a:chExt cx="0" cy="0"/>
        </a:xfrm>
      </p:grpSpPr>
      <p:grpSp>
        <p:nvGrpSpPr>
          <p:cNvPr id="758" name="Google Shape;758;p11"/>
          <p:cNvGrpSpPr/>
          <p:nvPr/>
        </p:nvGrpSpPr>
        <p:grpSpPr>
          <a:xfrm>
            <a:off x="5266248" y="4568869"/>
            <a:ext cx="3157758" cy="296582"/>
            <a:chOff x="5266248" y="4230494"/>
            <a:chExt cx="3157758" cy="296582"/>
          </a:xfrm>
        </p:grpSpPr>
        <p:sp>
          <p:nvSpPr>
            <p:cNvPr id="759" name="Google Shape;759;p11"/>
            <p:cNvSpPr/>
            <p:nvPr/>
          </p:nvSpPr>
          <p:spPr>
            <a:xfrm>
              <a:off x="5266248"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1"/>
            <p:cNvSpPr/>
            <p:nvPr/>
          </p:nvSpPr>
          <p:spPr>
            <a:xfrm>
              <a:off x="5459599"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1"/>
            <p:cNvSpPr/>
            <p:nvPr/>
          </p:nvSpPr>
          <p:spPr>
            <a:xfrm>
              <a:off x="5649735" y="4230494"/>
              <a:ext cx="103232" cy="296582"/>
            </a:xfrm>
            <a:custGeom>
              <a:avLst/>
              <a:gdLst/>
              <a:ahLst/>
              <a:cxnLst/>
              <a:rect l="l" t="t" r="r" b="b"/>
              <a:pathLst>
                <a:path w="803" h="2307" extrusionOk="0">
                  <a:moveTo>
                    <a:pt x="0" y="0"/>
                  </a:moveTo>
                  <a:lnTo>
                    <a:pt x="0" y="2306"/>
                  </a:lnTo>
                  <a:lnTo>
                    <a:pt x="802" y="2306"/>
                  </a:lnTo>
                  <a:lnTo>
                    <a:pt x="8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1"/>
            <p:cNvSpPr/>
            <p:nvPr/>
          </p:nvSpPr>
          <p:spPr>
            <a:xfrm>
              <a:off x="5839743"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1"/>
            <p:cNvSpPr/>
            <p:nvPr/>
          </p:nvSpPr>
          <p:spPr>
            <a:xfrm>
              <a:off x="6029880" y="4230494"/>
              <a:ext cx="103232" cy="296582"/>
            </a:xfrm>
            <a:custGeom>
              <a:avLst/>
              <a:gdLst/>
              <a:ahLst/>
              <a:cxnLst/>
              <a:rect l="l" t="t" r="r" b="b"/>
              <a:pathLst>
                <a:path w="803" h="2307" extrusionOk="0">
                  <a:moveTo>
                    <a:pt x="1" y="0"/>
                  </a:moveTo>
                  <a:lnTo>
                    <a:pt x="1" y="2306"/>
                  </a:lnTo>
                  <a:lnTo>
                    <a:pt x="803" y="2306"/>
                  </a:lnTo>
                  <a:lnTo>
                    <a:pt x="8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1"/>
            <p:cNvSpPr/>
            <p:nvPr/>
          </p:nvSpPr>
          <p:spPr>
            <a:xfrm>
              <a:off x="6220016" y="4230494"/>
              <a:ext cx="106446" cy="296582"/>
            </a:xfrm>
            <a:custGeom>
              <a:avLst/>
              <a:gdLst/>
              <a:ahLst/>
              <a:cxnLst/>
              <a:rect l="l" t="t" r="r" b="b"/>
              <a:pathLst>
                <a:path w="828" h="2307" extrusionOk="0">
                  <a:moveTo>
                    <a:pt x="0" y="0"/>
                  </a:moveTo>
                  <a:lnTo>
                    <a:pt x="0" y="2306"/>
                  </a:lnTo>
                  <a:lnTo>
                    <a:pt x="827" y="2306"/>
                  </a:lnTo>
                  <a:lnTo>
                    <a:pt x="8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1"/>
            <p:cNvSpPr/>
            <p:nvPr/>
          </p:nvSpPr>
          <p:spPr>
            <a:xfrm>
              <a:off x="6413238"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1"/>
            <p:cNvSpPr/>
            <p:nvPr/>
          </p:nvSpPr>
          <p:spPr>
            <a:xfrm>
              <a:off x="6603375"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1"/>
            <p:cNvSpPr/>
            <p:nvPr/>
          </p:nvSpPr>
          <p:spPr>
            <a:xfrm>
              <a:off x="6793511"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1"/>
            <p:cNvSpPr/>
            <p:nvPr/>
          </p:nvSpPr>
          <p:spPr>
            <a:xfrm>
              <a:off x="698364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1"/>
            <p:cNvSpPr/>
            <p:nvPr/>
          </p:nvSpPr>
          <p:spPr>
            <a:xfrm>
              <a:off x="7176870"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1"/>
            <p:cNvSpPr/>
            <p:nvPr/>
          </p:nvSpPr>
          <p:spPr>
            <a:xfrm>
              <a:off x="7367006"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11"/>
            <p:cNvSpPr/>
            <p:nvPr/>
          </p:nvSpPr>
          <p:spPr>
            <a:xfrm>
              <a:off x="7557143"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11"/>
            <p:cNvSpPr/>
            <p:nvPr/>
          </p:nvSpPr>
          <p:spPr>
            <a:xfrm>
              <a:off x="774715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11"/>
            <p:cNvSpPr/>
            <p:nvPr/>
          </p:nvSpPr>
          <p:spPr>
            <a:xfrm>
              <a:off x="7940501" y="4230494"/>
              <a:ext cx="103232" cy="296582"/>
            </a:xfrm>
            <a:custGeom>
              <a:avLst/>
              <a:gdLst/>
              <a:ahLst/>
              <a:cxnLst/>
              <a:rect l="l" t="t" r="r" b="b"/>
              <a:pathLst>
                <a:path w="803" h="2307" extrusionOk="0">
                  <a:moveTo>
                    <a:pt x="1" y="0"/>
                  </a:moveTo>
                  <a:lnTo>
                    <a:pt x="1" y="2306"/>
                  </a:lnTo>
                  <a:lnTo>
                    <a:pt x="803" y="2306"/>
                  </a:lnTo>
                  <a:lnTo>
                    <a:pt x="803"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1"/>
            <p:cNvSpPr/>
            <p:nvPr/>
          </p:nvSpPr>
          <p:spPr>
            <a:xfrm>
              <a:off x="8130638"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1"/>
            <p:cNvSpPr/>
            <p:nvPr/>
          </p:nvSpPr>
          <p:spPr>
            <a:xfrm>
              <a:off x="8320774" y="4230494"/>
              <a:ext cx="103232" cy="296582"/>
            </a:xfrm>
            <a:custGeom>
              <a:avLst/>
              <a:gdLst/>
              <a:ahLst/>
              <a:cxnLst/>
              <a:rect l="l" t="t" r="r" b="b"/>
              <a:pathLst>
                <a:path w="803" h="2307" extrusionOk="0">
                  <a:moveTo>
                    <a:pt x="0" y="0"/>
                  </a:moveTo>
                  <a:lnTo>
                    <a:pt x="0" y="2306"/>
                  </a:lnTo>
                  <a:lnTo>
                    <a:pt x="802" y="2306"/>
                  </a:lnTo>
                  <a:lnTo>
                    <a:pt x="802" y="0"/>
                  </a:lnTo>
                  <a:close/>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 name="Google Shape;776;p11"/>
          <p:cNvGrpSpPr/>
          <p:nvPr/>
        </p:nvGrpSpPr>
        <p:grpSpPr>
          <a:xfrm>
            <a:off x="-364925" y="-1720950"/>
            <a:ext cx="9644000" cy="3383025"/>
            <a:chOff x="-364925" y="-1720950"/>
            <a:chExt cx="9644000" cy="3383025"/>
          </a:xfrm>
        </p:grpSpPr>
        <p:grpSp>
          <p:nvGrpSpPr>
            <p:cNvPr id="777" name="Google Shape;777;p11"/>
            <p:cNvGrpSpPr/>
            <p:nvPr/>
          </p:nvGrpSpPr>
          <p:grpSpPr>
            <a:xfrm flipH="1">
              <a:off x="-364925" y="-1720950"/>
              <a:ext cx="7767703" cy="3383025"/>
              <a:chOff x="24125" y="294775"/>
              <a:chExt cx="7767703" cy="3383025"/>
            </a:xfrm>
          </p:grpSpPr>
          <p:sp>
            <p:nvSpPr>
              <p:cNvPr id="778" name="Google Shape;778;p11"/>
              <p:cNvSpPr/>
              <p:nvPr/>
            </p:nvSpPr>
            <p:spPr>
              <a:xfrm>
                <a:off x="1686375" y="607200"/>
                <a:ext cx="142125" cy="129550"/>
              </a:xfrm>
              <a:custGeom>
                <a:avLst/>
                <a:gdLst/>
                <a:ahLst/>
                <a:cxnLst/>
                <a:rect l="l" t="t" r="r" b="b"/>
                <a:pathLst>
                  <a:path w="5685" h="5182" extrusionOk="0">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1"/>
              <p:cNvSpPr/>
              <p:nvPr/>
            </p:nvSpPr>
            <p:spPr>
              <a:xfrm>
                <a:off x="66098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1"/>
              <p:cNvSpPr/>
              <p:nvPr/>
            </p:nvSpPr>
            <p:spPr>
              <a:xfrm>
                <a:off x="6721650" y="3191600"/>
                <a:ext cx="149525" cy="93025"/>
              </a:xfrm>
              <a:custGeom>
                <a:avLst/>
                <a:gdLst/>
                <a:ahLst/>
                <a:cxnLst/>
                <a:rect l="l" t="t" r="r" b="b"/>
                <a:pathLst>
                  <a:path w="5981" h="3721" extrusionOk="0">
                    <a:moveTo>
                      <a:pt x="0" y="0"/>
                    </a:moveTo>
                    <a:lnTo>
                      <a:pt x="3584" y="3721"/>
                    </a:lnTo>
                    <a:lnTo>
                      <a:pt x="5980"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1"/>
              <p:cNvSpPr/>
              <p:nvPr/>
            </p:nvSpPr>
            <p:spPr>
              <a:xfrm>
                <a:off x="68340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1"/>
              <p:cNvSpPr/>
              <p:nvPr/>
            </p:nvSpPr>
            <p:spPr>
              <a:xfrm>
                <a:off x="6945900" y="3191600"/>
                <a:ext cx="148950" cy="93025"/>
              </a:xfrm>
              <a:custGeom>
                <a:avLst/>
                <a:gdLst/>
                <a:ahLst/>
                <a:cxnLst/>
                <a:rect l="l" t="t" r="r" b="b"/>
                <a:pathLst>
                  <a:path w="5958" h="3721" extrusionOk="0">
                    <a:moveTo>
                      <a:pt x="0" y="0"/>
                    </a:moveTo>
                    <a:lnTo>
                      <a:pt x="3584" y="3721"/>
                    </a:lnTo>
                    <a:lnTo>
                      <a:pt x="5958"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1"/>
              <p:cNvSpPr/>
              <p:nvPr/>
            </p:nvSpPr>
            <p:spPr>
              <a:xfrm>
                <a:off x="7057750" y="3191600"/>
                <a:ext cx="149525" cy="93025"/>
              </a:xfrm>
              <a:custGeom>
                <a:avLst/>
                <a:gdLst/>
                <a:ahLst/>
                <a:cxnLst/>
                <a:rect l="l" t="t" r="r" b="b"/>
                <a:pathLst>
                  <a:path w="5981" h="3721" extrusionOk="0">
                    <a:moveTo>
                      <a:pt x="0" y="0"/>
                    </a:moveTo>
                    <a:lnTo>
                      <a:pt x="3607" y="3721"/>
                    </a:lnTo>
                    <a:lnTo>
                      <a:pt x="5980" y="3721"/>
                    </a:lnTo>
                    <a:lnTo>
                      <a:pt x="23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1"/>
              <p:cNvSpPr/>
              <p:nvPr/>
            </p:nvSpPr>
            <p:spPr>
              <a:xfrm>
                <a:off x="7170150" y="3191600"/>
                <a:ext cx="148975" cy="93025"/>
              </a:xfrm>
              <a:custGeom>
                <a:avLst/>
                <a:gdLst/>
                <a:ahLst/>
                <a:cxnLst/>
                <a:rect l="l" t="t" r="r" b="b"/>
                <a:pathLst>
                  <a:path w="5959" h="3721" extrusionOk="0">
                    <a:moveTo>
                      <a:pt x="1" y="0"/>
                    </a:moveTo>
                    <a:lnTo>
                      <a:pt x="3584" y="3721"/>
                    </a:lnTo>
                    <a:lnTo>
                      <a:pt x="5958" y="3721"/>
                    </a:lnTo>
                    <a:lnTo>
                      <a:pt x="23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1"/>
              <p:cNvSpPr/>
              <p:nvPr/>
            </p:nvSpPr>
            <p:spPr>
              <a:xfrm>
                <a:off x="7282000" y="3191600"/>
                <a:ext cx="149525" cy="93025"/>
              </a:xfrm>
              <a:custGeom>
                <a:avLst/>
                <a:gdLst/>
                <a:ahLst/>
                <a:cxnLst/>
                <a:rect l="l" t="t" r="r" b="b"/>
                <a:pathLst>
                  <a:path w="5981" h="3721" extrusionOk="0">
                    <a:moveTo>
                      <a:pt x="1" y="0"/>
                    </a:moveTo>
                    <a:lnTo>
                      <a:pt x="3584" y="3721"/>
                    </a:lnTo>
                    <a:lnTo>
                      <a:pt x="5981" y="3721"/>
                    </a:lnTo>
                    <a:lnTo>
                      <a:pt x="237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1"/>
              <p:cNvSpPr/>
              <p:nvPr/>
            </p:nvSpPr>
            <p:spPr>
              <a:xfrm>
                <a:off x="2406525" y="1218350"/>
                <a:ext cx="5385303" cy="1110475"/>
              </a:xfrm>
              <a:custGeom>
                <a:avLst/>
                <a:gdLst/>
                <a:ahLst/>
                <a:cxnLst/>
                <a:rect l="l" t="t" r="r" b="b"/>
                <a:pathLst>
                  <a:path w="206136" h="44419" extrusionOk="0">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1"/>
              <p:cNvSpPr/>
              <p:nvPr/>
            </p:nvSpPr>
            <p:spPr>
              <a:xfrm>
                <a:off x="987925" y="355975"/>
                <a:ext cx="6210225" cy="1468400"/>
              </a:xfrm>
              <a:custGeom>
                <a:avLst/>
                <a:gdLst/>
                <a:ahLst/>
                <a:cxnLst/>
                <a:rect l="l" t="t" r="r" b="b"/>
                <a:pathLst>
                  <a:path w="248409" h="58736" extrusionOk="0">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1"/>
              <p:cNvSpPr/>
              <p:nvPr/>
            </p:nvSpPr>
            <p:spPr>
              <a:xfrm>
                <a:off x="1265250" y="1389550"/>
                <a:ext cx="6299250" cy="1955000"/>
              </a:xfrm>
              <a:custGeom>
                <a:avLst/>
                <a:gdLst/>
                <a:ahLst/>
                <a:cxnLst/>
                <a:rect l="l" t="t" r="r" b="b"/>
                <a:pathLst>
                  <a:path w="251970" h="78200" extrusionOk="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1"/>
              <p:cNvSpPr/>
              <p:nvPr/>
            </p:nvSpPr>
            <p:spPr>
              <a:xfrm>
                <a:off x="1631600" y="1974425"/>
                <a:ext cx="6160000" cy="1095650"/>
              </a:xfrm>
              <a:custGeom>
                <a:avLst/>
                <a:gdLst/>
                <a:ahLst/>
                <a:cxnLst/>
                <a:rect l="l" t="t" r="r" b="b"/>
                <a:pathLst>
                  <a:path w="246400" h="43826" extrusionOk="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1"/>
              <p:cNvSpPr/>
              <p:nvPr/>
            </p:nvSpPr>
            <p:spPr>
              <a:xfrm>
                <a:off x="1978550" y="331575"/>
                <a:ext cx="4691750" cy="1289675"/>
              </a:xfrm>
              <a:custGeom>
                <a:avLst/>
                <a:gdLst/>
                <a:ahLst/>
                <a:cxnLst/>
                <a:rect l="l" t="t" r="r" b="b"/>
                <a:pathLst>
                  <a:path w="187670" h="51587" extrusionOk="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1"/>
              <p:cNvSpPr/>
              <p:nvPr/>
            </p:nvSpPr>
            <p:spPr>
              <a:xfrm>
                <a:off x="937150" y="2104550"/>
                <a:ext cx="6622775" cy="1510475"/>
              </a:xfrm>
              <a:custGeom>
                <a:avLst/>
                <a:gdLst/>
                <a:ahLst/>
                <a:cxnLst/>
                <a:rect l="l" t="t" r="r" b="b"/>
                <a:pathLst>
                  <a:path w="264911" h="60419" extrusionOk="0">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1"/>
              <p:cNvSpPr/>
              <p:nvPr/>
            </p:nvSpPr>
            <p:spPr>
              <a:xfrm>
                <a:off x="1664700" y="294775"/>
                <a:ext cx="3135650" cy="766675"/>
              </a:xfrm>
              <a:custGeom>
                <a:avLst/>
                <a:gdLst/>
                <a:ahLst/>
                <a:cxnLst/>
                <a:rect l="l" t="t" r="r" b="b"/>
                <a:pathLst>
                  <a:path w="125426" h="30667" extrusionOk="0">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1"/>
              <p:cNvSpPr/>
              <p:nvPr/>
            </p:nvSpPr>
            <p:spPr>
              <a:xfrm>
                <a:off x="100600" y="2193550"/>
                <a:ext cx="3410675" cy="530725"/>
              </a:xfrm>
              <a:custGeom>
                <a:avLst/>
                <a:gdLst/>
                <a:ahLst/>
                <a:cxnLst/>
                <a:rect l="l" t="t" r="r" b="b"/>
                <a:pathLst>
                  <a:path w="136427" h="21229" extrusionOk="0">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1"/>
              <p:cNvSpPr/>
              <p:nvPr/>
            </p:nvSpPr>
            <p:spPr>
              <a:xfrm>
                <a:off x="106300" y="832600"/>
                <a:ext cx="2024625" cy="395475"/>
              </a:xfrm>
              <a:custGeom>
                <a:avLst/>
                <a:gdLst/>
                <a:ahLst/>
                <a:cxnLst/>
                <a:rect l="l" t="t" r="r" b="b"/>
                <a:pathLst>
                  <a:path w="80985" h="15819" extrusionOk="0">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1"/>
              <p:cNvSpPr/>
              <p:nvPr/>
            </p:nvSpPr>
            <p:spPr>
              <a:xfrm>
                <a:off x="24125" y="1108225"/>
                <a:ext cx="1654850" cy="513025"/>
              </a:xfrm>
              <a:custGeom>
                <a:avLst/>
                <a:gdLst/>
                <a:ahLst/>
                <a:cxnLst/>
                <a:rect l="l" t="t" r="r" b="b"/>
                <a:pathLst>
                  <a:path w="66194" h="20521" extrusionOk="0">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1"/>
              <p:cNvSpPr/>
              <p:nvPr/>
            </p:nvSpPr>
            <p:spPr>
              <a:xfrm>
                <a:off x="24125" y="1371850"/>
                <a:ext cx="979225" cy="451975"/>
              </a:xfrm>
              <a:custGeom>
                <a:avLst/>
                <a:gdLst/>
                <a:ahLst/>
                <a:cxnLst/>
                <a:rect l="l" t="t" r="r" b="b"/>
                <a:pathLst>
                  <a:path w="39169" h="18079" extrusionOk="0">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1"/>
              <p:cNvSpPr/>
              <p:nvPr/>
            </p:nvSpPr>
            <p:spPr>
              <a:xfrm>
                <a:off x="5585500" y="1408375"/>
                <a:ext cx="1529900" cy="580350"/>
              </a:xfrm>
              <a:custGeom>
                <a:avLst/>
                <a:gdLst/>
                <a:ahLst/>
                <a:cxnLst/>
                <a:rect l="l" t="t" r="r" b="b"/>
                <a:pathLst>
                  <a:path w="61196" h="23214" extrusionOk="0">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1"/>
              <p:cNvSpPr/>
              <p:nvPr/>
            </p:nvSpPr>
            <p:spPr>
              <a:xfrm>
                <a:off x="5953000" y="3543100"/>
                <a:ext cx="134700" cy="134700"/>
              </a:xfrm>
              <a:custGeom>
                <a:avLst/>
                <a:gdLst/>
                <a:ahLst/>
                <a:cxnLst/>
                <a:rect l="l" t="t" r="r" b="b"/>
                <a:pathLst>
                  <a:path w="5388" h="5388" extrusionOk="0">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1"/>
              <p:cNvSpPr/>
              <p:nvPr/>
            </p:nvSpPr>
            <p:spPr>
              <a:xfrm>
                <a:off x="5976400" y="3566500"/>
                <a:ext cx="87900" cy="87325"/>
              </a:xfrm>
              <a:custGeom>
                <a:avLst/>
                <a:gdLst/>
                <a:ahLst/>
                <a:cxnLst/>
                <a:rect l="l" t="t" r="r" b="b"/>
                <a:pathLst>
                  <a:path w="3516" h="3493" extrusionOk="0">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1"/>
              <p:cNvSpPr/>
              <p:nvPr/>
            </p:nvSpPr>
            <p:spPr>
              <a:xfrm>
                <a:off x="5421175" y="2256325"/>
                <a:ext cx="134700" cy="134700"/>
              </a:xfrm>
              <a:custGeom>
                <a:avLst/>
                <a:gdLst/>
                <a:ahLst/>
                <a:cxnLst/>
                <a:rect l="l" t="t" r="r" b="b"/>
                <a:pathLst>
                  <a:path w="5388" h="5388" extrusionOk="0">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1"/>
              <p:cNvSpPr/>
              <p:nvPr/>
            </p:nvSpPr>
            <p:spPr>
              <a:xfrm>
                <a:off x="5444575" y="2279725"/>
                <a:ext cx="87900" cy="87900"/>
              </a:xfrm>
              <a:custGeom>
                <a:avLst/>
                <a:gdLst/>
                <a:ahLst/>
                <a:cxnLst/>
                <a:rect l="l" t="t" r="r" b="b"/>
                <a:pathLst>
                  <a:path w="3516" h="3516" extrusionOk="0">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1"/>
              <p:cNvSpPr/>
              <p:nvPr/>
            </p:nvSpPr>
            <p:spPr>
              <a:xfrm>
                <a:off x="5459400" y="1912225"/>
                <a:ext cx="134700" cy="134700"/>
              </a:xfrm>
              <a:custGeom>
                <a:avLst/>
                <a:gdLst/>
                <a:ahLst/>
                <a:cxnLst/>
                <a:rect l="l" t="t" r="r" b="b"/>
                <a:pathLst>
                  <a:path w="5388" h="5388" extrusionOk="0">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1"/>
              <p:cNvSpPr/>
              <p:nvPr/>
            </p:nvSpPr>
            <p:spPr>
              <a:xfrm>
                <a:off x="5482800" y="1935625"/>
                <a:ext cx="87900" cy="87900"/>
              </a:xfrm>
              <a:custGeom>
                <a:avLst/>
                <a:gdLst/>
                <a:ahLst/>
                <a:cxnLst/>
                <a:rect l="l" t="t" r="r" b="b"/>
                <a:pathLst>
                  <a:path w="3516" h="3516" extrusionOk="0">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1"/>
              <p:cNvSpPr/>
              <p:nvPr/>
            </p:nvSpPr>
            <p:spPr>
              <a:xfrm>
                <a:off x="4736975" y="1935625"/>
                <a:ext cx="87900" cy="87900"/>
              </a:xfrm>
              <a:custGeom>
                <a:avLst/>
                <a:gdLst/>
                <a:ahLst/>
                <a:cxnLst/>
                <a:rect l="l" t="t" r="r" b="b"/>
                <a:pathLst>
                  <a:path w="3516" h="3516" extrusionOk="0">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1"/>
              <p:cNvSpPr/>
              <p:nvPr/>
            </p:nvSpPr>
            <p:spPr>
              <a:xfrm>
                <a:off x="7044625" y="2632950"/>
                <a:ext cx="87900" cy="87325"/>
              </a:xfrm>
              <a:custGeom>
                <a:avLst/>
                <a:gdLst/>
                <a:ahLst/>
                <a:cxnLst/>
                <a:rect l="l" t="t" r="r" b="b"/>
                <a:pathLst>
                  <a:path w="3516" h="3493" extrusionOk="0">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1"/>
              <p:cNvSpPr/>
              <p:nvPr/>
            </p:nvSpPr>
            <p:spPr>
              <a:xfrm>
                <a:off x="4222850" y="1085400"/>
                <a:ext cx="134675" cy="134675"/>
              </a:xfrm>
              <a:custGeom>
                <a:avLst/>
                <a:gdLst/>
                <a:ahLst/>
                <a:cxnLst/>
                <a:rect l="l" t="t" r="r" b="b"/>
                <a:pathLst>
                  <a:path w="5387" h="5387" extrusionOk="0">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1"/>
              <p:cNvSpPr/>
              <p:nvPr/>
            </p:nvSpPr>
            <p:spPr>
              <a:xfrm>
                <a:off x="4246800" y="1108775"/>
                <a:ext cx="87350" cy="87925"/>
              </a:xfrm>
              <a:custGeom>
                <a:avLst/>
                <a:gdLst/>
                <a:ahLst/>
                <a:cxnLst/>
                <a:rect l="l" t="t" r="r" b="b"/>
                <a:pathLst>
                  <a:path w="3494" h="3517" extrusionOk="0">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1"/>
              <p:cNvSpPr/>
              <p:nvPr/>
            </p:nvSpPr>
            <p:spPr>
              <a:xfrm>
                <a:off x="3502700" y="2585000"/>
                <a:ext cx="134700" cy="134700"/>
              </a:xfrm>
              <a:custGeom>
                <a:avLst/>
                <a:gdLst/>
                <a:ahLst/>
                <a:cxnLst/>
                <a:rect l="l" t="t" r="r" b="b"/>
                <a:pathLst>
                  <a:path w="5388" h="5388" extrusionOk="0">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1"/>
              <p:cNvSpPr/>
              <p:nvPr/>
            </p:nvSpPr>
            <p:spPr>
              <a:xfrm>
                <a:off x="3526100" y="2608400"/>
                <a:ext cx="87900" cy="87900"/>
              </a:xfrm>
              <a:custGeom>
                <a:avLst/>
                <a:gdLst/>
                <a:ahLst/>
                <a:cxnLst/>
                <a:rect l="l" t="t" r="r" b="b"/>
                <a:pathLst>
                  <a:path w="3516" h="3516" extrusionOk="0">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1"/>
              <p:cNvSpPr/>
              <p:nvPr/>
            </p:nvSpPr>
            <p:spPr>
              <a:xfrm>
                <a:off x="2281550" y="1156150"/>
                <a:ext cx="134700" cy="134700"/>
              </a:xfrm>
              <a:custGeom>
                <a:avLst/>
                <a:gdLst/>
                <a:ahLst/>
                <a:cxnLst/>
                <a:rect l="l" t="t" r="r" b="b"/>
                <a:pathLst>
                  <a:path w="5388" h="5388" extrusionOk="0">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1"/>
              <p:cNvSpPr/>
              <p:nvPr/>
            </p:nvSpPr>
            <p:spPr>
              <a:xfrm>
                <a:off x="2304950" y="1179550"/>
                <a:ext cx="87325" cy="87900"/>
              </a:xfrm>
              <a:custGeom>
                <a:avLst/>
                <a:gdLst/>
                <a:ahLst/>
                <a:cxnLst/>
                <a:rect l="l" t="t" r="r" b="b"/>
                <a:pathLst>
                  <a:path w="3493" h="3516" extrusionOk="0">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1"/>
              <p:cNvSpPr/>
              <p:nvPr/>
            </p:nvSpPr>
            <p:spPr>
              <a:xfrm>
                <a:off x="1577950" y="1004925"/>
                <a:ext cx="94750" cy="94750"/>
              </a:xfrm>
              <a:custGeom>
                <a:avLst/>
                <a:gdLst/>
                <a:ahLst/>
                <a:cxnLst/>
                <a:rect l="l" t="t" r="r" b="b"/>
                <a:pathLst>
                  <a:path w="3790" h="3790" extrusionOk="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1"/>
              <p:cNvSpPr/>
              <p:nvPr/>
            </p:nvSpPr>
            <p:spPr>
              <a:xfrm>
                <a:off x="1595075" y="1022050"/>
                <a:ext cx="59950" cy="59950"/>
              </a:xfrm>
              <a:custGeom>
                <a:avLst/>
                <a:gdLst/>
                <a:ahLst/>
                <a:cxnLst/>
                <a:rect l="l" t="t" r="r" b="b"/>
                <a:pathLst>
                  <a:path w="2398" h="2398" extrusionOk="0">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1"/>
              <p:cNvSpPr/>
              <p:nvPr/>
            </p:nvSpPr>
            <p:spPr>
              <a:xfrm>
                <a:off x="2892125" y="11704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1"/>
              <p:cNvSpPr/>
              <p:nvPr/>
            </p:nvSpPr>
            <p:spPr>
              <a:xfrm>
                <a:off x="7004675" y="1366150"/>
                <a:ext cx="106150" cy="106150"/>
              </a:xfrm>
              <a:custGeom>
                <a:avLst/>
                <a:gdLst/>
                <a:ahLst/>
                <a:cxnLst/>
                <a:rect l="l" t="t" r="r" b="b"/>
                <a:pathLst>
                  <a:path w="4246" h="4246" extrusionOk="0">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1"/>
              <p:cNvSpPr/>
              <p:nvPr/>
            </p:nvSpPr>
            <p:spPr>
              <a:xfrm>
                <a:off x="6446600" y="2270600"/>
                <a:ext cx="106150" cy="106150"/>
              </a:xfrm>
              <a:custGeom>
                <a:avLst/>
                <a:gdLst/>
                <a:ahLst/>
                <a:cxnLst/>
                <a:rect l="l" t="t" r="r" b="b"/>
                <a:pathLst>
                  <a:path w="4246" h="4246" extrusionOk="0">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1"/>
              <p:cNvSpPr/>
              <p:nvPr/>
            </p:nvSpPr>
            <p:spPr>
              <a:xfrm>
                <a:off x="6258275" y="3300575"/>
                <a:ext cx="69650" cy="69650"/>
              </a:xfrm>
              <a:custGeom>
                <a:avLst/>
                <a:gdLst/>
                <a:ahLst/>
                <a:cxnLst/>
                <a:rect l="l" t="t" r="r" b="b"/>
                <a:pathLst>
                  <a:path w="2786" h="2786" extrusionOk="0">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1"/>
              <p:cNvSpPr/>
              <p:nvPr/>
            </p:nvSpPr>
            <p:spPr>
              <a:xfrm>
                <a:off x="4746100" y="3030675"/>
                <a:ext cx="69650" cy="69075"/>
              </a:xfrm>
              <a:custGeom>
                <a:avLst/>
                <a:gdLst/>
                <a:ahLst/>
                <a:cxnLst/>
                <a:rect l="l" t="t" r="r" b="b"/>
                <a:pathLst>
                  <a:path w="2786" h="2763" extrusionOk="0">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1"/>
              <p:cNvSpPr/>
              <p:nvPr/>
            </p:nvSpPr>
            <p:spPr>
              <a:xfrm>
                <a:off x="5111875" y="1378700"/>
                <a:ext cx="106175" cy="106150"/>
              </a:xfrm>
              <a:custGeom>
                <a:avLst/>
                <a:gdLst/>
                <a:ahLst/>
                <a:cxnLst/>
                <a:rect l="l" t="t" r="r" b="b"/>
                <a:pathLst>
                  <a:path w="4247" h="4246" extrusionOk="0">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1"/>
              <p:cNvSpPr/>
              <p:nvPr/>
            </p:nvSpPr>
            <p:spPr>
              <a:xfrm>
                <a:off x="5692225" y="1404950"/>
                <a:ext cx="75350" cy="74775"/>
              </a:xfrm>
              <a:custGeom>
                <a:avLst/>
                <a:gdLst/>
                <a:ahLst/>
                <a:cxnLst/>
                <a:rect l="l" t="t" r="r" b="b"/>
                <a:pathLst>
                  <a:path w="3014" h="2991" extrusionOk="0">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1"/>
              <p:cNvSpPr/>
              <p:nvPr/>
            </p:nvSpPr>
            <p:spPr>
              <a:xfrm>
                <a:off x="5821750" y="1469425"/>
                <a:ext cx="79350" cy="79350"/>
              </a:xfrm>
              <a:custGeom>
                <a:avLst/>
                <a:gdLst/>
                <a:ahLst/>
                <a:cxnLst/>
                <a:rect l="l" t="t" r="r" b="b"/>
                <a:pathLst>
                  <a:path w="3174" h="3174" extrusionOk="0">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1"/>
              <p:cNvSpPr/>
              <p:nvPr/>
            </p:nvSpPr>
            <p:spPr>
              <a:xfrm>
                <a:off x="3572900" y="2384150"/>
                <a:ext cx="139825" cy="139250"/>
              </a:xfrm>
              <a:custGeom>
                <a:avLst/>
                <a:gdLst/>
                <a:ahLst/>
                <a:cxnLst/>
                <a:rect l="l" t="t" r="r" b="b"/>
                <a:pathLst>
                  <a:path w="5593" h="5570" extrusionOk="0">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1"/>
              <p:cNvSpPr/>
              <p:nvPr/>
            </p:nvSpPr>
            <p:spPr>
              <a:xfrm>
                <a:off x="5419450" y="2995300"/>
                <a:ext cx="139825" cy="139825"/>
              </a:xfrm>
              <a:custGeom>
                <a:avLst/>
                <a:gdLst/>
                <a:ahLst/>
                <a:cxnLst/>
                <a:rect l="l" t="t" r="r" b="b"/>
                <a:pathLst>
                  <a:path w="5593" h="5593" extrusionOk="0">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1"/>
              <p:cNvSpPr/>
              <p:nvPr/>
            </p:nvSpPr>
            <p:spPr>
              <a:xfrm>
                <a:off x="3311550" y="1787275"/>
                <a:ext cx="65075" cy="65075"/>
              </a:xfrm>
              <a:custGeom>
                <a:avLst/>
                <a:gdLst/>
                <a:ahLst/>
                <a:cxnLst/>
                <a:rect l="l" t="t" r="r" b="b"/>
                <a:pathLst>
                  <a:path w="2603" h="2603" extrusionOk="0">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11"/>
              <p:cNvSpPr/>
              <p:nvPr/>
            </p:nvSpPr>
            <p:spPr>
              <a:xfrm>
                <a:off x="3501550" y="1519075"/>
                <a:ext cx="143825" cy="144400"/>
              </a:xfrm>
              <a:custGeom>
                <a:avLst/>
                <a:gdLst/>
                <a:ahLst/>
                <a:cxnLst/>
                <a:rect l="l" t="t" r="r" b="b"/>
                <a:pathLst>
                  <a:path w="5753" h="5776" extrusionOk="0">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11"/>
              <p:cNvSpPr/>
              <p:nvPr/>
            </p:nvSpPr>
            <p:spPr>
              <a:xfrm>
                <a:off x="3526675" y="1544750"/>
                <a:ext cx="93600" cy="93050"/>
              </a:xfrm>
              <a:custGeom>
                <a:avLst/>
                <a:gdLst/>
                <a:ahLst/>
                <a:cxnLst/>
                <a:rect l="l" t="t" r="r" b="b"/>
                <a:pathLst>
                  <a:path w="3744" h="3722" extrusionOk="0">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11"/>
              <p:cNvSpPr/>
              <p:nvPr/>
            </p:nvSpPr>
            <p:spPr>
              <a:xfrm>
                <a:off x="1930050" y="1563575"/>
                <a:ext cx="106150" cy="106175"/>
              </a:xfrm>
              <a:custGeom>
                <a:avLst/>
                <a:gdLst/>
                <a:ahLst/>
                <a:cxnLst/>
                <a:rect l="l" t="t" r="r" b="b"/>
                <a:pathLst>
                  <a:path w="4246" h="4247" extrusionOk="0">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11"/>
              <p:cNvSpPr/>
              <p:nvPr/>
            </p:nvSpPr>
            <p:spPr>
              <a:xfrm>
                <a:off x="1621325" y="1563575"/>
                <a:ext cx="106175" cy="106175"/>
              </a:xfrm>
              <a:custGeom>
                <a:avLst/>
                <a:gdLst/>
                <a:ahLst/>
                <a:cxnLst/>
                <a:rect l="l" t="t" r="r" b="b"/>
                <a:pathLst>
                  <a:path w="4247" h="4247" extrusionOk="0">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11"/>
              <p:cNvSpPr/>
              <p:nvPr/>
            </p:nvSpPr>
            <p:spPr>
              <a:xfrm>
                <a:off x="944550" y="1765575"/>
                <a:ext cx="106175" cy="106175"/>
              </a:xfrm>
              <a:custGeom>
                <a:avLst/>
                <a:gdLst/>
                <a:ahLst/>
                <a:cxnLst/>
                <a:rect l="l" t="t" r="r" b="b"/>
                <a:pathLst>
                  <a:path w="4247" h="4247" extrusionOk="0">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11"/>
              <p:cNvSpPr/>
              <p:nvPr/>
            </p:nvSpPr>
            <p:spPr>
              <a:xfrm>
                <a:off x="496050" y="1323925"/>
                <a:ext cx="106150" cy="106150"/>
              </a:xfrm>
              <a:custGeom>
                <a:avLst/>
                <a:gdLst/>
                <a:ahLst/>
                <a:cxnLst/>
                <a:rect l="l" t="t" r="r" b="b"/>
                <a:pathLst>
                  <a:path w="4246" h="4246" extrusionOk="0">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11"/>
              <p:cNvSpPr/>
              <p:nvPr/>
            </p:nvSpPr>
            <p:spPr>
              <a:xfrm>
                <a:off x="3168300" y="1186975"/>
                <a:ext cx="72500" cy="73050"/>
              </a:xfrm>
              <a:custGeom>
                <a:avLst/>
                <a:gdLst/>
                <a:ahLst/>
                <a:cxnLst/>
                <a:rect l="l" t="t" r="r" b="b"/>
                <a:pathLst>
                  <a:path w="2900" h="2922" extrusionOk="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11"/>
              <p:cNvSpPr/>
              <p:nvPr/>
            </p:nvSpPr>
            <p:spPr>
              <a:xfrm>
                <a:off x="1238425" y="1362725"/>
                <a:ext cx="73075" cy="73050"/>
              </a:xfrm>
              <a:custGeom>
                <a:avLst/>
                <a:gdLst/>
                <a:ahLst/>
                <a:cxnLst/>
                <a:rect l="l" t="t" r="r" b="b"/>
                <a:pathLst>
                  <a:path w="2923" h="2922" extrusionOk="0">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1"/>
              <p:cNvSpPr/>
              <p:nvPr/>
            </p:nvSpPr>
            <p:spPr>
              <a:xfrm>
                <a:off x="2281550" y="832600"/>
                <a:ext cx="2995850" cy="9725"/>
              </a:xfrm>
              <a:custGeom>
                <a:avLst/>
                <a:gdLst/>
                <a:ahLst/>
                <a:cxnLst/>
                <a:rect l="l" t="t" r="r" b="b"/>
                <a:pathLst>
                  <a:path w="119834" h="389" extrusionOk="0">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1"/>
              <p:cNvSpPr/>
              <p:nvPr/>
            </p:nvSpPr>
            <p:spPr>
              <a:xfrm>
                <a:off x="2222775" y="800650"/>
                <a:ext cx="73075" cy="73050"/>
              </a:xfrm>
              <a:custGeom>
                <a:avLst/>
                <a:gdLst/>
                <a:ahLst/>
                <a:cxnLst/>
                <a:rect l="l" t="t" r="r" b="b"/>
                <a:pathLst>
                  <a:path w="2923" h="2922" extrusionOk="0">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1"/>
              <p:cNvSpPr/>
              <p:nvPr/>
            </p:nvSpPr>
            <p:spPr>
              <a:xfrm>
                <a:off x="5235725" y="800650"/>
                <a:ext cx="73050" cy="73050"/>
              </a:xfrm>
              <a:custGeom>
                <a:avLst/>
                <a:gdLst/>
                <a:ahLst/>
                <a:cxnLst/>
                <a:rect l="l" t="t" r="r" b="b"/>
                <a:pathLst>
                  <a:path w="2922" h="2922" extrusionOk="0">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1"/>
              <p:cNvSpPr/>
              <p:nvPr/>
            </p:nvSpPr>
            <p:spPr>
              <a:xfrm>
                <a:off x="5732175" y="319450"/>
                <a:ext cx="1118450" cy="1117475"/>
              </a:xfrm>
              <a:custGeom>
                <a:avLst/>
                <a:gdLst/>
                <a:ahLst/>
                <a:cxnLst/>
                <a:rect l="l" t="t" r="r" b="b"/>
                <a:pathLst>
                  <a:path w="44738" h="44699" extrusionOk="0">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1"/>
              <p:cNvSpPr/>
              <p:nvPr/>
            </p:nvSpPr>
            <p:spPr>
              <a:xfrm>
                <a:off x="5870250" y="381100"/>
                <a:ext cx="1118475" cy="1117450"/>
              </a:xfrm>
              <a:custGeom>
                <a:avLst/>
                <a:gdLst/>
                <a:ahLst/>
                <a:cxnLst/>
                <a:rect l="l" t="t" r="r" b="b"/>
                <a:pathLst>
                  <a:path w="44739" h="44698" extrusionOk="0">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1"/>
              <p:cNvSpPr/>
              <p:nvPr/>
            </p:nvSpPr>
            <p:spPr>
              <a:xfrm>
                <a:off x="4775775" y="1974875"/>
                <a:ext cx="2300825" cy="706600"/>
              </a:xfrm>
              <a:custGeom>
                <a:avLst/>
                <a:gdLst/>
                <a:ahLst/>
                <a:cxnLst/>
                <a:rect l="l" t="t" r="r" b="b"/>
                <a:pathLst>
                  <a:path w="92033" h="28264" extrusionOk="0">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1"/>
              <p:cNvSpPr/>
              <p:nvPr/>
            </p:nvSpPr>
            <p:spPr>
              <a:xfrm>
                <a:off x="3518100" y="2023500"/>
                <a:ext cx="149550" cy="93050"/>
              </a:xfrm>
              <a:custGeom>
                <a:avLst/>
                <a:gdLst/>
                <a:ahLst/>
                <a:cxnLst/>
                <a:rect l="l" t="t" r="r" b="b"/>
                <a:pathLst>
                  <a:path w="5982" h="3722" extrusionOk="0">
                    <a:moveTo>
                      <a:pt x="1" y="1"/>
                    </a:moveTo>
                    <a:lnTo>
                      <a:pt x="3607" y="3721"/>
                    </a:lnTo>
                    <a:lnTo>
                      <a:pt x="5981" y="3721"/>
                    </a:lnTo>
                    <a:lnTo>
                      <a:pt x="23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1"/>
              <p:cNvSpPr/>
              <p:nvPr/>
            </p:nvSpPr>
            <p:spPr>
              <a:xfrm>
                <a:off x="3630525" y="2023500"/>
                <a:ext cx="148950" cy="93050"/>
              </a:xfrm>
              <a:custGeom>
                <a:avLst/>
                <a:gdLst/>
                <a:ahLst/>
                <a:cxnLst/>
                <a:rect l="l" t="t" r="r" b="b"/>
                <a:pathLst>
                  <a:path w="5958" h="3722" extrusionOk="0">
                    <a:moveTo>
                      <a:pt x="0"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1"/>
              <p:cNvSpPr/>
              <p:nvPr/>
            </p:nvSpPr>
            <p:spPr>
              <a:xfrm>
                <a:off x="3742375" y="2023500"/>
                <a:ext cx="149525" cy="93050"/>
              </a:xfrm>
              <a:custGeom>
                <a:avLst/>
                <a:gdLst/>
                <a:ahLst/>
                <a:cxnLst/>
                <a:rect l="l" t="t" r="r" b="b"/>
                <a:pathLst>
                  <a:path w="5981" h="3722" extrusionOk="0">
                    <a:moveTo>
                      <a:pt x="0" y="1"/>
                    </a:moveTo>
                    <a:lnTo>
                      <a:pt x="3584" y="3721"/>
                    </a:lnTo>
                    <a:lnTo>
                      <a:pt x="5980"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1"/>
              <p:cNvSpPr/>
              <p:nvPr/>
            </p:nvSpPr>
            <p:spPr>
              <a:xfrm>
                <a:off x="38547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1"/>
              <p:cNvSpPr/>
              <p:nvPr/>
            </p:nvSpPr>
            <p:spPr>
              <a:xfrm>
                <a:off x="3966625" y="2023500"/>
                <a:ext cx="148950" cy="93050"/>
              </a:xfrm>
              <a:custGeom>
                <a:avLst/>
                <a:gdLst/>
                <a:ahLst/>
                <a:cxnLst/>
                <a:rect l="l" t="t" r="r" b="b"/>
                <a:pathLst>
                  <a:path w="5958" h="3722" extrusionOk="0">
                    <a:moveTo>
                      <a:pt x="1" y="1"/>
                    </a:moveTo>
                    <a:lnTo>
                      <a:pt x="3584" y="3721"/>
                    </a:lnTo>
                    <a:lnTo>
                      <a:pt x="5958"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1"/>
              <p:cNvSpPr/>
              <p:nvPr/>
            </p:nvSpPr>
            <p:spPr>
              <a:xfrm>
                <a:off x="4078475" y="2023500"/>
                <a:ext cx="149525" cy="93050"/>
              </a:xfrm>
              <a:custGeom>
                <a:avLst/>
                <a:gdLst/>
                <a:ahLst/>
                <a:cxnLst/>
                <a:rect l="l" t="t" r="r" b="b"/>
                <a:pathLst>
                  <a:path w="5981" h="3722" extrusionOk="0">
                    <a:moveTo>
                      <a:pt x="0" y="1"/>
                    </a:moveTo>
                    <a:lnTo>
                      <a:pt x="3607" y="3721"/>
                    </a:lnTo>
                    <a:lnTo>
                      <a:pt x="5981" y="3721"/>
                    </a:lnTo>
                    <a:lnTo>
                      <a:pt x="239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1"/>
              <p:cNvSpPr/>
              <p:nvPr/>
            </p:nvSpPr>
            <p:spPr>
              <a:xfrm>
                <a:off x="4190875" y="2023500"/>
                <a:ext cx="148975" cy="93050"/>
              </a:xfrm>
              <a:custGeom>
                <a:avLst/>
                <a:gdLst/>
                <a:ahLst/>
                <a:cxnLst/>
                <a:rect l="l" t="t" r="r" b="b"/>
                <a:pathLst>
                  <a:path w="5959" h="3722" extrusionOk="0">
                    <a:moveTo>
                      <a:pt x="1" y="1"/>
                    </a:moveTo>
                    <a:lnTo>
                      <a:pt x="3584" y="3721"/>
                    </a:lnTo>
                    <a:lnTo>
                      <a:pt x="5958" y="3721"/>
                    </a:lnTo>
                    <a:lnTo>
                      <a:pt x="23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1"/>
              <p:cNvSpPr/>
              <p:nvPr/>
            </p:nvSpPr>
            <p:spPr>
              <a:xfrm>
                <a:off x="4302725" y="2023500"/>
                <a:ext cx="149525" cy="93050"/>
              </a:xfrm>
              <a:custGeom>
                <a:avLst/>
                <a:gdLst/>
                <a:ahLst/>
                <a:cxnLst/>
                <a:rect l="l" t="t" r="r" b="b"/>
                <a:pathLst>
                  <a:path w="5981" h="3722" extrusionOk="0">
                    <a:moveTo>
                      <a:pt x="1" y="1"/>
                    </a:moveTo>
                    <a:lnTo>
                      <a:pt x="3584" y="3721"/>
                    </a:lnTo>
                    <a:lnTo>
                      <a:pt x="5981" y="3721"/>
                    </a:lnTo>
                    <a:lnTo>
                      <a:pt x="23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1"/>
              <p:cNvSpPr/>
              <p:nvPr/>
            </p:nvSpPr>
            <p:spPr>
              <a:xfrm>
                <a:off x="2718075" y="2800150"/>
                <a:ext cx="276800" cy="172925"/>
              </a:xfrm>
              <a:custGeom>
                <a:avLst/>
                <a:gdLst/>
                <a:ahLst/>
                <a:cxnLst/>
                <a:rect l="l" t="t" r="r" b="b"/>
                <a:pathLst>
                  <a:path w="11072"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1"/>
              <p:cNvSpPr/>
              <p:nvPr/>
            </p:nvSpPr>
            <p:spPr>
              <a:xfrm>
                <a:off x="2925800" y="2800150"/>
                <a:ext cx="276775" cy="172925"/>
              </a:xfrm>
              <a:custGeom>
                <a:avLst/>
                <a:gdLst/>
                <a:ahLst/>
                <a:cxnLst/>
                <a:rect l="l" t="t" r="r" b="b"/>
                <a:pathLst>
                  <a:path w="11071" h="6917" extrusionOk="0">
                    <a:moveTo>
                      <a:pt x="0" y="0"/>
                    </a:moveTo>
                    <a:lnTo>
                      <a:pt x="6665" y="6916"/>
                    </a:lnTo>
                    <a:lnTo>
                      <a:pt x="11070" y="6916"/>
                    </a:lnTo>
                    <a:lnTo>
                      <a:pt x="44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1"/>
              <p:cNvSpPr/>
              <p:nvPr/>
            </p:nvSpPr>
            <p:spPr>
              <a:xfrm>
                <a:off x="3133500" y="2800150"/>
                <a:ext cx="276775" cy="172925"/>
              </a:xfrm>
              <a:custGeom>
                <a:avLst/>
                <a:gdLst/>
                <a:ahLst/>
                <a:cxnLst/>
                <a:rect l="l" t="t" r="r" b="b"/>
                <a:pathLst>
                  <a:path w="11071" h="6917" extrusionOk="0">
                    <a:moveTo>
                      <a:pt x="1" y="0"/>
                    </a:moveTo>
                    <a:lnTo>
                      <a:pt x="6666" y="6916"/>
                    </a:lnTo>
                    <a:lnTo>
                      <a:pt x="11071" y="6916"/>
                    </a:lnTo>
                    <a:lnTo>
                      <a:pt x="44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1"/>
              <p:cNvSpPr/>
              <p:nvPr/>
            </p:nvSpPr>
            <p:spPr>
              <a:xfrm>
                <a:off x="3341775" y="2800150"/>
                <a:ext cx="276800" cy="172925"/>
              </a:xfrm>
              <a:custGeom>
                <a:avLst/>
                <a:gdLst/>
                <a:ahLst/>
                <a:cxnLst/>
                <a:rect l="l" t="t" r="r" b="b"/>
                <a:pathLst>
                  <a:path w="11072" h="6917" extrusionOk="0">
                    <a:moveTo>
                      <a:pt x="1" y="0"/>
                    </a:moveTo>
                    <a:lnTo>
                      <a:pt x="6643"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1"/>
              <p:cNvSpPr/>
              <p:nvPr/>
            </p:nvSpPr>
            <p:spPr>
              <a:xfrm>
                <a:off x="3549500" y="2800150"/>
                <a:ext cx="276775" cy="172925"/>
              </a:xfrm>
              <a:custGeom>
                <a:avLst/>
                <a:gdLst/>
                <a:ahLst/>
                <a:cxnLst/>
                <a:rect l="l" t="t" r="r" b="b"/>
                <a:pathLst>
                  <a:path w="11071" h="6917" extrusionOk="0">
                    <a:moveTo>
                      <a:pt x="0" y="0"/>
                    </a:moveTo>
                    <a:lnTo>
                      <a:pt x="6665"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1"/>
              <p:cNvSpPr/>
              <p:nvPr/>
            </p:nvSpPr>
            <p:spPr>
              <a:xfrm>
                <a:off x="3757200" y="2800150"/>
                <a:ext cx="276775" cy="172925"/>
              </a:xfrm>
              <a:custGeom>
                <a:avLst/>
                <a:gdLst/>
                <a:ahLst/>
                <a:cxnLst/>
                <a:rect l="l" t="t" r="r" b="b"/>
                <a:pathLst>
                  <a:path w="11071" h="6917" extrusionOk="0">
                    <a:moveTo>
                      <a:pt x="1" y="0"/>
                    </a:moveTo>
                    <a:lnTo>
                      <a:pt x="6666" y="6916"/>
                    </a:lnTo>
                    <a:lnTo>
                      <a:pt x="11071" y="6916"/>
                    </a:lnTo>
                    <a:lnTo>
                      <a:pt x="440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1"/>
              <p:cNvSpPr/>
              <p:nvPr/>
            </p:nvSpPr>
            <p:spPr>
              <a:xfrm>
                <a:off x="61139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1"/>
              <p:cNvSpPr/>
              <p:nvPr/>
            </p:nvSpPr>
            <p:spPr>
              <a:xfrm>
                <a:off x="5906200" y="435450"/>
                <a:ext cx="276800" cy="172925"/>
              </a:xfrm>
              <a:custGeom>
                <a:avLst/>
                <a:gdLst/>
                <a:ahLst/>
                <a:cxnLst/>
                <a:rect l="l" t="t" r="r" b="b"/>
                <a:pathLst>
                  <a:path w="11072"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1"/>
              <p:cNvSpPr/>
              <p:nvPr/>
            </p:nvSpPr>
            <p:spPr>
              <a:xfrm>
                <a:off x="5698500" y="435450"/>
                <a:ext cx="276775" cy="172925"/>
              </a:xfrm>
              <a:custGeom>
                <a:avLst/>
                <a:gdLst/>
                <a:ahLst/>
                <a:cxnLst/>
                <a:rect l="l" t="t" r="r" b="b"/>
                <a:pathLst>
                  <a:path w="11071" h="6917" extrusionOk="0">
                    <a:moveTo>
                      <a:pt x="6643"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1"/>
              <p:cNvSpPr/>
              <p:nvPr/>
            </p:nvSpPr>
            <p:spPr>
              <a:xfrm>
                <a:off x="5490225" y="435450"/>
                <a:ext cx="276775" cy="172925"/>
              </a:xfrm>
              <a:custGeom>
                <a:avLst/>
                <a:gdLst/>
                <a:ahLst/>
                <a:cxnLst/>
                <a:rect l="l" t="t" r="r" b="b"/>
                <a:pathLst>
                  <a:path w="11071" h="6917" extrusionOk="0">
                    <a:moveTo>
                      <a:pt x="6665" y="0"/>
                    </a:moveTo>
                    <a:lnTo>
                      <a:pt x="0" y="6916"/>
                    </a:lnTo>
                    <a:lnTo>
                      <a:pt x="4428" y="6916"/>
                    </a:lnTo>
                    <a:lnTo>
                      <a:pt x="110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1"/>
              <p:cNvSpPr/>
              <p:nvPr/>
            </p:nvSpPr>
            <p:spPr>
              <a:xfrm>
                <a:off x="5282500" y="435450"/>
                <a:ext cx="276775" cy="172925"/>
              </a:xfrm>
              <a:custGeom>
                <a:avLst/>
                <a:gdLst/>
                <a:ahLst/>
                <a:cxnLst/>
                <a:rect l="l" t="t" r="r" b="b"/>
                <a:pathLst>
                  <a:path w="11071" h="6917" extrusionOk="0">
                    <a:moveTo>
                      <a:pt x="6666"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1"/>
              <p:cNvSpPr/>
              <p:nvPr/>
            </p:nvSpPr>
            <p:spPr>
              <a:xfrm>
                <a:off x="5074800" y="435450"/>
                <a:ext cx="276775" cy="172925"/>
              </a:xfrm>
              <a:custGeom>
                <a:avLst/>
                <a:gdLst/>
                <a:ahLst/>
                <a:cxnLst/>
                <a:rect l="l" t="t" r="r" b="b"/>
                <a:pathLst>
                  <a:path w="11071" h="6917" extrusionOk="0">
                    <a:moveTo>
                      <a:pt x="6665" y="0"/>
                    </a:moveTo>
                    <a:lnTo>
                      <a:pt x="0"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1"/>
              <p:cNvSpPr/>
              <p:nvPr/>
            </p:nvSpPr>
            <p:spPr>
              <a:xfrm>
                <a:off x="4867075" y="435450"/>
                <a:ext cx="276800" cy="172925"/>
              </a:xfrm>
              <a:custGeom>
                <a:avLst/>
                <a:gdLst/>
                <a:ahLst/>
                <a:cxnLst/>
                <a:rect l="l" t="t" r="r" b="b"/>
                <a:pathLst>
                  <a:path w="11072" h="6917" extrusionOk="0">
                    <a:moveTo>
                      <a:pt x="6643" y="0"/>
                    </a:moveTo>
                    <a:lnTo>
                      <a:pt x="1" y="6916"/>
                    </a:lnTo>
                    <a:lnTo>
                      <a:pt x="4406"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1"/>
              <p:cNvSpPr/>
              <p:nvPr/>
            </p:nvSpPr>
            <p:spPr>
              <a:xfrm>
                <a:off x="4658800" y="435450"/>
                <a:ext cx="276775" cy="172925"/>
              </a:xfrm>
              <a:custGeom>
                <a:avLst/>
                <a:gdLst/>
                <a:ahLst/>
                <a:cxnLst/>
                <a:rect l="l" t="t" r="r" b="b"/>
                <a:pathLst>
                  <a:path w="11071" h="6917" extrusionOk="0">
                    <a:moveTo>
                      <a:pt x="6666" y="0"/>
                    </a:moveTo>
                    <a:lnTo>
                      <a:pt x="1" y="6916"/>
                    </a:lnTo>
                    <a:lnTo>
                      <a:pt x="4429" y="6916"/>
                    </a:lnTo>
                    <a:lnTo>
                      <a:pt x="1107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1"/>
              <p:cNvSpPr/>
              <p:nvPr/>
            </p:nvSpPr>
            <p:spPr>
              <a:xfrm>
                <a:off x="4853400"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1"/>
              <p:cNvSpPr/>
              <p:nvPr/>
            </p:nvSpPr>
            <p:spPr>
              <a:xfrm>
                <a:off x="4940700"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1"/>
              <p:cNvSpPr/>
              <p:nvPr/>
            </p:nvSpPr>
            <p:spPr>
              <a:xfrm>
                <a:off x="5028000"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1"/>
              <p:cNvSpPr/>
              <p:nvPr/>
            </p:nvSpPr>
            <p:spPr>
              <a:xfrm>
                <a:off x="5115300" y="927325"/>
                <a:ext cx="143825" cy="155250"/>
              </a:xfrm>
              <a:custGeom>
                <a:avLst/>
                <a:gdLst/>
                <a:ahLst/>
                <a:cxnLst/>
                <a:rect l="l" t="t" r="r" b="b"/>
                <a:pathLst>
                  <a:path w="5753" h="6210" extrusionOk="0">
                    <a:moveTo>
                      <a:pt x="1" y="1"/>
                    </a:moveTo>
                    <a:lnTo>
                      <a:pt x="3516" y="3265"/>
                    </a:lnTo>
                    <a:lnTo>
                      <a:pt x="366"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1"/>
              <p:cNvSpPr/>
              <p:nvPr/>
            </p:nvSpPr>
            <p:spPr>
              <a:xfrm>
                <a:off x="5202625" y="927325"/>
                <a:ext cx="143825" cy="155250"/>
              </a:xfrm>
              <a:custGeom>
                <a:avLst/>
                <a:gdLst/>
                <a:ahLst/>
                <a:cxnLst/>
                <a:rect l="l" t="t" r="r" b="b"/>
                <a:pathLst>
                  <a:path w="5753" h="6210" extrusionOk="0">
                    <a:moveTo>
                      <a:pt x="0" y="1"/>
                    </a:moveTo>
                    <a:lnTo>
                      <a:pt x="3515"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1"/>
              <p:cNvSpPr/>
              <p:nvPr/>
            </p:nvSpPr>
            <p:spPr>
              <a:xfrm>
                <a:off x="5289925" y="927325"/>
                <a:ext cx="143825" cy="155250"/>
              </a:xfrm>
              <a:custGeom>
                <a:avLst/>
                <a:gdLst/>
                <a:ahLst/>
                <a:cxnLst/>
                <a:rect l="l" t="t" r="r" b="b"/>
                <a:pathLst>
                  <a:path w="5753" h="6210" extrusionOk="0">
                    <a:moveTo>
                      <a:pt x="0" y="1"/>
                    </a:moveTo>
                    <a:lnTo>
                      <a:pt x="3516" y="3265"/>
                    </a:lnTo>
                    <a:lnTo>
                      <a:pt x="388" y="6209"/>
                    </a:lnTo>
                    <a:lnTo>
                      <a:pt x="2625"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1"/>
              <p:cNvSpPr/>
              <p:nvPr/>
            </p:nvSpPr>
            <p:spPr>
              <a:xfrm>
                <a:off x="5377225" y="927325"/>
                <a:ext cx="143825" cy="155250"/>
              </a:xfrm>
              <a:custGeom>
                <a:avLst/>
                <a:gdLst/>
                <a:ahLst/>
                <a:cxnLst/>
                <a:rect l="l" t="t" r="r" b="b"/>
                <a:pathLst>
                  <a:path w="5753" h="6210" extrusionOk="0">
                    <a:moveTo>
                      <a:pt x="1" y="1"/>
                    </a:moveTo>
                    <a:lnTo>
                      <a:pt x="3516" y="3265"/>
                    </a:lnTo>
                    <a:lnTo>
                      <a:pt x="389" y="6209"/>
                    </a:lnTo>
                    <a:lnTo>
                      <a:pt x="2626"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1"/>
              <p:cNvSpPr/>
              <p:nvPr/>
            </p:nvSpPr>
            <p:spPr>
              <a:xfrm>
                <a:off x="5465100" y="927325"/>
                <a:ext cx="143250" cy="155250"/>
              </a:xfrm>
              <a:custGeom>
                <a:avLst/>
                <a:gdLst/>
                <a:ahLst/>
                <a:cxnLst/>
                <a:rect l="l" t="t" r="r" b="b"/>
                <a:pathLst>
                  <a:path w="5730" h="6210" extrusionOk="0">
                    <a:moveTo>
                      <a:pt x="1" y="1"/>
                    </a:moveTo>
                    <a:lnTo>
                      <a:pt x="3493" y="3265"/>
                    </a:lnTo>
                    <a:lnTo>
                      <a:pt x="366" y="6209"/>
                    </a:lnTo>
                    <a:lnTo>
                      <a:pt x="2603" y="6209"/>
                    </a:lnTo>
                    <a:lnTo>
                      <a:pt x="5730"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1"/>
              <p:cNvSpPr/>
              <p:nvPr/>
            </p:nvSpPr>
            <p:spPr>
              <a:xfrm>
                <a:off x="5552425" y="927325"/>
                <a:ext cx="143250" cy="155250"/>
              </a:xfrm>
              <a:custGeom>
                <a:avLst/>
                <a:gdLst/>
                <a:ahLst/>
                <a:cxnLst/>
                <a:rect l="l" t="t" r="r" b="b"/>
                <a:pathLst>
                  <a:path w="5730" h="6210" extrusionOk="0">
                    <a:moveTo>
                      <a:pt x="0" y="1"/>
                    </a:moveTo>
                    <a:lnTo>
                      <a:pt x="3492" y="3265"/>
                    </a:lnTo>
                    <a:lnTo>
                      <a:pt x="365" y="6209"/>
                    </a:lnTo>
                    <a:lnTo>
                      <a:pt x="2602" y="6209"/>
                    </a:lnTo>
                    <a:lnTo>
                      <a:pt x="5729"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1"/>
              <p:cNvSpPr/>
              <p:nvPr/>
            </p:nvSpPr>
            <p:spPr>
              <a:xfrm>
                <a:off x="5639725" y="927325"/>
                <a:ext cx="143825" cy="155250"/>
              </a:xfrm>
              <a:custGeom>
                <a:avLst/>
                <a:gdLst/>
                <a:ahLst/>
                <a:cxnLst/>
                <a:rect l="l" t="t" r="r" b="b"/>
                <a:pathLst>
                  <a:path w="5753" h="6210" extrusionOk="0">
                    <a:moveTo>
                      <a:pt x="0" y="1"/>
                    </a:moveTo>
                    <a:lnTo>
                      <a:pt x="3493" y="3265"/>
                    </a:lnTo>
                    <a:lnTo>
                      <a:pt x="366" y="6209"/>
                    </a:lnTo>
                    <a:lnTo>
                      <a:pt x="2602" y="6209"/>
                    </a:lnTo>
                    <a:lnTo>
                      <a:pt x="5752" y="3265"/>
                    </a:lnTo>
                    <a:lnTo>
                      <a:pt x="22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1"/>
              <p:cNvSpPr/>
              <p:nvPr/>
            </p:nvSpPr>
            <p:spPr>
              <a:xfrm>
                <a:off x="5727025" y="927325"/>
                <a:ext cx="143825" cy="155250"/>
              </a:xfrm>
              <a:custGeom>
                <a:avLst/>
                <a:gdLst/>
                <a:ahLst/>
                <a:cxnLst/>
                <a:rect l="l" t="t" r="r" b="b"/>
                <a:pathLst>
                  <a:path w="5753" h="6210" extrusionOk="0">
                    <a:moveTo>
                      <a:pt x="1" y="1"/>
                    </a:moveTo>
                    <a:lnTo>
                      <a:pt x="3516" y="3265"/>
                    </a:lnTo>
                    <a:lnTo>
                      <a:pt x="366" y="6209"/>
                    </a:lnTo>
                    <a:lnTo>
                      <a:pt x="2603" y="6209"/>
                    </a:lnTo>
                    <a:lnTo>
                      <a:pt x="5753" y="3265"/>
                    </a:lnTo>
                    <a:lnTo>
                      <a:pt x="223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72" name="Google Shape;872;p11"/>
            <p:cNvCxnSpPr/>
            <p:nvPr/>
          </p:nvCxnSpPr>
          <p:spPr>
            <a:xfrm>
              <a:off x="7315575" y="705500"/>
              <a:ext cx="1963500" cy="0"/>
            </a:xfrm>
            <a:prstGeom prst="straightConnector1">
              <a:avLst/>
            </a:prstGeom>
            <a:noFill/>
            <a:ln w="19050" cap="flat" cmpd="sng">
              <a:solidFill>
                <a:schemeClr val="accent1"/>
              </a:solidFill>
              <a:prstDash val="solid"/>
              <a:round/>
              <a:headEnd type="none" w="med" len="med"/>
              <a:tailEnd type="none" w="med" len="med"/>
            </a:ln>
          </p:spPr>
        </p:cxnSp>
      </p:grpSp>
      <p:sp>
        <p:nvSpPr>
          <p:cNvPr id="873" name="Google Shape;873;p11"/>
          <p:cNvSpPr txBox="1">
            <a:spLocks noGrp="1"/>
          </p:cNvSpPr>
          <p:nvPr>
            <p:ph type="title" hasCustomPrompt="1"/>
          </p:nvPr>
        </p:nvSpPr>
        <p:spPr>
          <a:xfrm>
            <a:off x="311700" y="1106125"/>
            <a:ext cx="8520600" cy="1963500"/>
          </a:xfrm>
          <a:prstGeom prst="rect">
            <a:avLst/>
          </a:prstGeom>
        </p:spPr>
        <p:txBody>
          <a:bodyPr spcFirstLastPara="1" wrap="square" lIns="0" tIns="0" rIns="0" bIns="0"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74" name="Google Shape;874;p11"/>
          <p:cNvSpPr txBox="1">
            <a:spLocks noGrp="1"/>
          </p:cNvSpPr>
          <p:nvPr>
            <p:ph type="subTitle" idx="1"/>
          </p:nvPr>
        </p:nvSpPr>
        <p:spPr>
          <a:xfrm>
            <a:off x="2549400" y="2893950"/>
            <a:ext cx="4045200" cy="12351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61875"/>
            <a:ext cx="7704000" cy="488400"/>
          </a:xfrm>
          <a:prstGeom prst="rect">
            <a:avLst/>
          </a:prstGeom>
          <a:noFill/>
          <a:ln>
            <a:noFill/>
          </a:ln>
        </p:spPr>
        <p:txBody>
          <a:bodyPr spcFirstLastPara="1" wrap="square" lIns="0" tIns="0" rIns="0" bIns="0" anchor="t" anchorCtr="0">
            <a:noAutofit/>
          </a:bodyPr>
          <a:lstStyle>
            <a:lvl1pPr lvl="0" algn="ctr">
              <a:spcBef>
                <a:spcPts val="0"/>
              </a:spcBef>
              <a:spcAft>
                <a:spcPts val="0"/>
              </a:spcAft>
              <a:buClr>
                <a:schemeClr val="dk2"/>
              </a:buClr>
              <a:buSzPts val="3600"/>
              <a:buFont typeface="Bebas Neue"/>
              <a:buNone/>
              <a:defRPr sz="3600">
                <a:solidFill>
                  <a:schemeClr val="dk2"/>
                </a:solidFill>
                <a:latin typeface="Bebas Neue"/>
                <a:ea typeface="Bebas Neue"/>
                <a:cs typeface="Bebas Neue"/>
                <a:sym typeface="Bebas Neu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720000" y="1617575"/>
            <a:ext cx="7704000" cy="2951400"/>
          </a:xfrm>
          <a:prstGeom prst="rect">
            <a:avLst/>
          </a:prstGeom>
          <a:noFill/>
          <a:ln>
            <a:noFill/>
          </a:ln>
        </p:spPr>
        <p:txBody>
          <a:bodyPr spcFirstLastPara="1" wrap="square" lIns="0" tIns="0" rIns="0" bIns="0" anchor="t" anchorCtr="0">
            <a:noAutofit/>
          </a:bodyPr>
          <a:lstStyle>
            <a:lvl1pPr marL="457200" lvl="0" indent="-330200">
              <a:lnSpc>
                <a:spcPct val="115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1pPr>
            <a:lvl2pPr marL="914400" lvl="1"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2pPr>
            <a:lvl3pPr marL="1371600" lvl="2"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3pPr>
            <a:lvl4pPr marL="1828800" lvl="3"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4pPr>
            <a:lvl5pPr marL="2286000" lvl="4"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5pPr>
            <a:lvl6pPr marL="2743200" lvl="5"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6pPr>
            <a:lvl7pPr marL="3200400" lvl="6"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7pPr>
            <a:lvl8pPr marL="3657600" lvl="7" indent="-330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8pPr>
            <a:lvl9pPr marL="4114800" lvl="8" indent="-330200">
              <a:lnSpc>
                <a:spcPct val="115000"/>
              </a:lnSpc>
              <a:spcBef>
                <a:spcPts val="1600"/>
              </a:spcBef>
              <a:spcAft>
                <a:spcPts val="1600"/>
              </a:spcAft>
              <a:buClr>
                <a:schemeClr val="dk1"/>
              </a:buClr>
              <a:buSzPts val="1600"/>
              <a:buFont typeface="Roboto"/>
              <a:buChar char="■"/>
              <a:defRPr sz="1600">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7" r:id="rId1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2.xml"/><Relationship Id="rId1" Type="http://schemas.openxmlformats.org/officeDocument/2006/relationships/slideLayout" Target="../slideLayouts/slideLayout5.xml"/><Relationship Id="rId5" Type="http://schemas.openxmlformats.org/officeDocument/2006/relationships/image" Target="../media/image13.jpg"/><Relationship Id="rId4" Type="http://schemas.openxmlformats.org/officeDocument/2006/relationships/image" Target="../media/image12.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54"/>
        <p:cNvGrpSpPr/>
        <p:nvPr/>
      </p:nvGrpSpPr>
      <p:grpSpPr>
        <a:xfrm>
          <a:off x="0" y="0"/>
          <a:ext cx="0" cy="0"/>
          <a:chOff x="0" y="0"/>
          <a:chExt cx="0" cy="0"/>
        </a:xfrm>
      </p:grpSpPr>
      <p:sp>
        <p:nvSpPr>
          <p:cNvPr id="1855" name="Google Shape;1855;p24"/>
          <p:cNvSpPr txBox="1">
            <a:spLocks noGrp="1"/>
          </p:cNvSpPr>
          <p:nvPr>
            <p:ph type="ctrTitle"/>
          </p:nvPr>
        </p:nvSpPr>
        <p:spPr>
          <a:xfrm>
            <a:off x="1009204" y="2113187"/>
            <a:ext cx="7125600" cy="11472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solidFill>
                  <a:schemeClr val="dk2"/>
                </a:solidFill>
              </a:rPr>
              <a:t>Smart console application</a:t>
            </a:r>
          </a:p>
        </p:txBody>
      </p:sp>
      <p:grpSp>
        <p:nvGrpSpPr>
          <p:cNvPr id="1857" name="Google Shape;1857;p24"/>
          <p:cNvGrpSpPr/>
          <p:nvPr/>
        </p:nvGrpSpPr>
        <p:grpSpPr>
          <a:xfrm>
            <a:off x="34804" y="56780"/>
            <a:ext cx="2284525" cy="985488"/>
            <a:chOff x="-223784" y="-6"/>
            <a:chExt cx="2284525" cy="985488"/>
          </a:xfrm>
        </p:grpSpPr>
        <p:sp>
          <p:nvSpPr>
            <p:cNvPr id="1858" name="Google Shape;1858;p24"/>
            <p:cNvSpPr/>
            <p:nvPr/>
          </p:nvSpPr>
          <p:spPr>
            <a:xfrm rot="5400000">
              <a:off x="751670" y="-653904"/>
              <a:ext cx="291159" cy="1770887"/>
            </a:xfrm>
            <a:custGeom>
              <a:avLst/>
              <a:gdLst/>
              <a:ahLst/>
              <a:cxnLst/>
              <a:rect l="l" t="t" r="r" b="b"/>
              <a:pathLst>
                <a:path w="3309" h="20126" fill="none" extrusionOk="0">
                  <a:moveTo>
                    <a:pt x="3309" y="20126"/>
                  </a:moveTo>
                  <a:lnTo>
                    <a:pt x="3309" y="10627"/>
                  </a:lnTo>
                  <a:lnTo>
                    <a:pt x="1" y="7293"/>
                  </a:ln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4"/>
            <p:cNvSpPr/>
            <p:nvPr/>
          </p:nvSpPr>
          <p:spPr>
            <a:xfrm rot="5400000">
              <a:off x="294064" y="-86060"/>
              <a:ext cx="88" cy="564632"/>
            </a:xfrm>
            <a:custGeom>
              <a:avLst/>
              <a:gdLst/>
              <a:ahLst/>
              <a:cxnLst/>
              <a:rect l="l" t="t" r="r" b="b"/>
              <a:pathLst>
                <a:path w="1" h="6417" fill="none" extrusionOk="0">
                  <a:moveTo>
                    <a:pt x="1" y="6416"/>
                  </a:move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4"/>
            <p:cNvSpPr/>
            <p:nvPr/>
          </p:nvSpPr>
          <p:spPr>
            <a:xfrm rot="5400000">
              <a:off x="575332" y="113545"/>
              <a:ext cx="167709" cy="165509"/>
            </a:xfrm>
            <a:custGeom>
              <a:avLst/>
              <a:gdLst/>
              <a:ahLst/>
              <a:cxnLst/>
              <a:rect l="l" t="t" r="r" b="b"/>
              <a:pathLst>
                <a:path w="1906" h="1881" extrusionOk="0">
                  <a:moveTo>
                    <a:pt x="953" y="1"/>
                  </a:moveTo>
                  <a:cubicBezTo>
                    <a:pt x="426" y="1"/>
                    <a:pt x="0" y="402"/>
                    <a:pt x="0" y="928"/>
                  </a:cubicBezTo>
                  <a:cubicBezTo>
                    <a:pt x="0" y="1455"/>
                    <a:pt x="426" y="1881"/>
                    <a:pt x="953" y="1881"/>
                  </a:cubicBezTo>
                  <a:cubicBezTo>
                    <a:pt x="1479" y="1881"/>
                    <a:pt x="1905" y="1455"/>
                    <a:pt x="1905" y="928"/>
                  </a:cubicBezTo>
                  <a:cubicBezTo>
                    <a:pt x="1905" y="402"/>
                    <a:pt x="1479" y="1"/>
                    <a:pt x="953" y="1"/>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4"/>
            <p:cNvSpPr/>
            <p:nvPr/>
          </p:nvSpPr>
          <p:spPr>
            <a:xfrm rot="5400000">
              <a:off x="873382" y="-351369"/>
              <a:ext cx="147899" cy="1895787"/>
            </a:xfrm>
            <a:custGeom>
              <a:avLst/>
              <a:gdLst/>
              <a:ahLst/>
              <a:cxnLst/>
              <a:rect l="l" t="t" r="r" b="b"/>
              <a:pathLst>
                <a:path w="1681" h="21405" fill="none" extrusionOk="0">
                  <a:moveTo>
                    <a:pt x="1" y="21405"/>
                  </a:moveTo>
                  <a:lnTo>
                    <a:pt x="1" y="5114"/>
                  </a:lnTo>
                  <a:lnTo>
                    <a:pt x="1680" y="3434"/>
                  </a:lnTo>
                  <a:lnTo>
                    <a:pt x="1680" y="1"/>
                  </a:lnTo>
                </a:path>
              </a:pathLst>
            </a:custGeom>
            <a:noFill/>
            <a:ln w="9525" cap="rnd"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4"/>
            <p:cNvSpPr/>
            <p:nvPr/>
          </p:nvSpPr>
          <p:spPr>
            <a:xfrm rot="5400000">
              <a:off x="551408" y="-235203"/>
              <a:ext cx="361727" cy="1912111"/>
            </a:xfrm>
            <a:custGeom>
              <a:avLst/>
              <a:gdLst/>
              <a:ahLst/>
              <a:cxnLst/>
              <a:rect l="l" t="t" r="r" b="b"/>
              <a:pathLst>
                <a:path w="4111" h="21731" fill="none" extrusionOk="0">
                  <a:moveTo>
                    <a:pt x="0" y="21730"/>
                  </a:moveTo>
                  <a:lnTo>
                    <a:pt x="0" y="14562"/>
                  </a:lnTo>
                  <a:lnTo>
                    <a:pt x="4110" y="10427"/>
                  </a:lnTo>
                  <a:lnTo>
                    <a:pt x="4110" y="1"/>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4"/>
            <p:cNvSpPr/>
            <p:nvPr/>
          </p:nvSpPr>
          <p:spPr>
            <a:xfrm rot="5400000">
              <a:off x="1689436" y="818961"/>
              <a:ext cx="165421" cy="167621"/>
            </a:xfrm>
            <a:custGeom>
              <a:avLst/>
              <a:gdLst/>
              <a:ahLst/>
              <a:cxnLst/>
              <a:rect l="l" t="t" r="r" b="b"/>
              <a:pathLst>
                <a:path w="1880" h="1905" extrusionOk="0">
                  <a:moveTo>
                    <a:pt x="927" y="0"/>
                  </a:moveTo>
                  <a:cubicBezTo>
                    <a:pt x="401" y="0"/>
                    <a:pt x="0" y="426"/>
                    <a:pt x="0" y="952"/>
                  </a:cubicBezTo>
                  <a:cubicBezTo>
                    <a:pt x="0" y="1479"/>
                    <a:pt x="401" y="1905"/>
                    <a:pt x="927" y="1905"/>
                  </a:cubicBezTo>
                  <a:cubicBezTo>
                    <a:pt x="1454" y="1905"/>
                    <a:pt x="1880" y="1479"/>
                    <a:pt x="1880" y="952"/>
                  </a:cubicBezTo>
                  <a:cubicBezTo>
                    <a:pt x="1880" y="426"/>
                    <a:pt x="1454" y="0"/>
                    <a:pt x="927" y="0"/>
                  </a:cubicBezTo>
                  <a:close/>
                </a:path>
              </a:pathLst>
            </a:cu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4"/>
            <p:cNvSpPr/>
            <p:nvPr/>
          </p:nvSpPr>
          <p:spPr>
            <a:xfrm rot="5400000">
              <a:off x="1894132" y="585435"/>
              <a:ext cx="167709" cy="165509"/>
            </a:xfrm>
            <a:custGeom>
              <a:avLst/>
              <a:gdLst/>
              <a:ahLst/>
              <a:cxnLst/>
              <a:rect l="l" t="t" r="r" b="b"/>
              <a:pathLst>
                <a:path w="1906" h="1881" extrusionOk="0">
                  <a:moveTo>
                    <a:pt x="953" y="0"/>
                  </a:moveTo>
                  <a:cubicBezTo>
                    <a:pt x="427" y="0"/>
                    <a:pt x="1" y="426"/>
                    <a:pt x="1" y="928"/>
                  </a:cubicBezTo>
                  <a:cubicBezTo>
                    <a:pt x="1" y="1454"/>
                    <a:pt x="427" y="1880"/>
                    <a:pt x="953" y="1880"/>
                  </a:cubicBezTo>
                  <a:cubicBezTo>
                    <a:pt x="1479" y="1880"/>
                    <a:pt x="1905" y="1454"/>
                    <a:pt x="1905" y="928"/>
                  </a:cubicBezTo>
                  <a:cubicBezTo>
                    <a:pt x="1905" y="426"/>
                    <a:pt x="1479" y="0"/>
                    <a:pt x="9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4"/>
            <p:cNvSpPr/>
            <p:nvPr/>
          </p:nvSpPr>
          <p:spPr>
            <a:xfrm rot="5400000">
              <a:off x="1782751" y="-50"/>
              <a:ext cx="167621" cy="167709"/>
            </a:xfrm>
            <a:custGeom>
              <a:avLst/>
              <a:gdLst/>
              <a:ahLst/>
              <a:cxnLst/>
              <a:rect l="l" t="t" r="r" b="b"/>
              <a:pathLst>
                <a:path w="1905" h="1906" extrusionOk="0">
                  <a:moveTo>
                    <a:pt x="952" y="1"/>
                  </a:moveTo>
                  <a:cubicBezTo>
                    <a:pt x="426" y="1"/>
                    <a:pt x="0" y="427"/>
                    <a:pt x="0" y="953"/>
                  </a:cubicBezTo>
                  <a:cubicBezTo>
                    <a:pt x="0" y="1480"/>
                    <a:pt x="426" y="1906"/>
                    <a:pt x="952" y="1906"/>
                  </a:cubicBezTo>
                  <a:cubicBezTo>
                    <a:pt x="1479" y="1906"/>
                    <a:pt x="1905" y="1480"/>
                    <a:pt x="1905" y="953"/>
                  </a:cubicBezTo>
                  <a:cubicBezTo>
                    <a:pt x="1905" y="427"/>
                    <a:pt x="1479" y="1"/>
                    <a:pt x="9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6" name="Google Shape;1866;p24"/>
          <p:cNvGrpSpPr/>
          <p:nvPr/>
        </p:nvGrpSpPr>
        <p:grpSpPr>
          <a:xfrm>
            <a:off x="5792599" y="210069"/>
            <a:ext cx="3316597" cy="2830576"/>
            <a:chOff x="5876365" y="118125"/>
            <a:chExt cx="3316597" cy="2830576"/>
          </a:xfrm>
        </p:grpSpPr>
        <p:sp>
          <p:nvSpPr>
            <p:cNvPr id="1867" name="Google Shape;1867;p24"/>
            <p:cNvSpPr/>
            <p:nvPr/>
          </p:nvSpPr>
          <p:spPr>
            <a:xfrm rot="10800000">
              <a:off x="9025253" y="996438"/>
              <a:ext cx="167709" cy="165509"/>
            </a:xfrm>
            <a:custGeom>
              <a:avLst/>
              <a:gdLst/>
              <a:ahLst/>
              <a:cxnLst/>
              <a:rect l="l" t="t" r="r" b="b"/>
              <a:pathLst>
                <a:path w="1906" h="1881" extrusionOk="0">
                  <a:moveTo>
                    <a:pt x="953" y="1"/>
                  </a:moveTo>
                  <a:cubicBezTo>
                    <a:pt x="426" y="1"/>
                    <a:pt x="0" y="402"/>
                    <a:pt x="0" y="928"/>
                  </a:cubicBezTo>
                  <a:cubicBezTo>
                    <a:pt x="0" y="1455"/>
                    <a:pt x="426" y="1881"/>
                    <a:pt x="953" y="1881"/>
                  </a:cubicBezTo>
                  <a:cubicBezTo>
                    <a:pt x="1479" y="1881"/>
                    <a:pt x="1905" y="1455"/>
                    <a:pt x="1905" y="928"/>
                  </a:cubicBezTo>
                  <a:cubicBezTo>
                    <a:pt x="1905" y="402"/>
                    <a:pt x="1479" y="1"/>
                    <a:pt x="9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4"/>
            <p:cNvSpPr/>
            <p:nvPr/>
          </p:nvSpPr>
          <p:spPr>
            <a:xfrm>
              <a:off x="6008817" y="118125"/>
              <a:ext cx="3134824" cy="182018"/>
            </a:xfrm>
            <a:custGeom>
              <a:avLst/>
              <a:gdLst/>
              <a:ahLst/>
              <a:cxnLst/>
              <a:rect l="l" t="t" r="r" b="b"/>
              <a:pathLst>
                <a:path w="25490" h="1480" fill="none" extrusionOk="0">
                  <a:moveTo>
                    <a:pt x="1" y="1479"/>
                  </a:moveTo>
                  <a:lnTo>
                    <a:pt x="13710" y="1479"/>
                  </a:lnTo>
                  <a:lnTo>
                    <a:pt x="15164" y="0"/>
                  </a:lnTo>
                  <a:lnTo>
                    <a:pt x="25490" y="0"/>
                  </a:lnTo>
                </a:path>
              </a:pathLst>
            </a:custGeom>
            <a:noFill/>
            <a:ln w="9525" cap="rnd" cmpd="sng">
              <a:solidFill>
                <a:srgbClr val="00F4A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4"/>
            <p:cNvSpPr/>
            <p:nvPr/>
          </p:nvSpPr>
          <p:spPr>
            <a:xfrm>
              <a:off x="5876365" y="182815"/>
              <a:ext cx="234282" cy="234409"/>
            </a:xfrm>
            <a:custGeom>
              <a:avLst/>
              <a:gdLst/>
              <a:ahLst/>
              <a:cxnLst/>
              <a:rect l="l" t="t" r="r" b="b"/>
              <a:pathLst>
                <a:path w="1905" h="1906" extrusionOk="0">
                  <a:moveTo>
                    <a:pt x="953" y="1"/>
                  </a:moveTo>
                  <a:cubicBezTo>
                    <a:pt x="426" y="1"/>
                    <a:pt x="0" y="427"/>
                    <a:pt x="0" y="953"/>
                  </a:cubicBezTo>
                  <a:cubicBezTo>
                    <a:pt x="0" y="1479"/>
                    <a:pt x="426" y="1905"/>
                    <a:pt x="953" y="1905"/>
                  </a:cubicBezTo>
                  <a:cubicBezTo>
                    <a:pt x="1479" y="1905"/>
                    <a:pt x="1905" y="1479"/>
                    <a:pt x="1905" y="953"/>
                  </a:cubicBezTo>
                  <a:cubicBezTo>
                    <a:pt x="1905" y="427"/>
                    <a:pt x="1479" y="1"/>
                    <a:pt x="953" y="1"/>
                  </a:cubicBezTo>
                  <a:close/>
                </a:path>
              </a:pathLst>
            </a:custGeom>
            <a:solidFill>
              <a:srgbClr val="00F4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4"/>
            <p:cNvSpPr/>
            <p:nvPr/>
          </p:nvSpPr>
          <p:spPr>
            <a:xfrm rot="10800000">
              <a:off x="9109108" y="515661"/>
              <a:ext cx="88" cy="564632"/>
            </a:xfrm>
            <a:custGeom>
              <a:avLst/>
              <a:gdLst/>
              <a:ahLst/>
              <a:cxnLst/>
              <a:rect l="l" t="t" r="r" b="b"/>
              <a:pathLst>
                <a:path w="1" h="6417" fill="none" extrusionOk="0">
                  <a:moveTo>
                    <a:pt x="1" y="6416"/>
                  </a:moveTo>
                  <a:lnTo>
                    <a:pt x="1" y="0"/>
                  </a:lnTo>
                </a:path>
              </a:pathLst>
            </a:custGeom>
            <a:noFill/>
            <a:ln w="19050" cap="rnd" cmpd="sng">
              <a:solidFill>
                <a:schemeClr val="accent1"/>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4"/>
            <p:cNvSpPr/>
            <p:nvPr/>
          </p:nvSpPr>
          <p:spPr>
            <a:xfrm rot="10800000">
              <a:off x="8441048" y="515657"/>
              <a:ext cx="361727" cy="2369168"/>
            </a:xfrm>
            <a:custGeom>
              <a:avLst/>
              <a:gdLst/>
              <a:ahLst/>
              <a:cxnLst/>
              <a:rect l="l" t="t" r="r" b="b"/>
              <a:pathLst>
                <a:path w="4111" h="21731" fill="none" extrusionOk="0">
                  <a:moveTo>
                    <a:pt x="0" y="21730"/>
                  </a:moveTo>
                  <a:lnTo>
                    <a:pt x="0" y="14562"/>
                  </a:lnTo>
                  <a:lnTo>
                    <a:pt x="4110" y="10427"/>
                  </a:lnTo>
                  <a:lnTo>
                    <a:pt x="4110" y="1"/>
                  </a:lnTo>
                </a:path>
              </a:pathLst>
            </a:custGeom>
            <a:noFill/>
            <a:ln w="9525" cap="rnd" cmpd="sng">
              <a:solidFill>
                <a:schemeClr val="dk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4"/>
            <p:cNvSpPr/>
            <p:nvPr/>
          </p:nvSpPr>
          <p:spPr>
            <a:xfrm rot="10800000">
              <a:off x="8357275" y="2781081"/>
              <a:ext cx="165421" cy="167621"/>
            </a:xfrm>
            <a:custGeom>
              <a:avLst/>
              <a:gdLst/>
              <a:ahLst/>
              <a:cxnLst/>
              <a:rect l="l" t="t" r="r" b="b"/>
              <a:pathLst>
                <a:path w="1880" h="1905" extrusionOk="0">
                  <a:moveTo>
                    <a:pt x="927" y="0"/>
                  </a:moveTo>
                  <a:cubicBezTo>
                    <a:pt x="401" y="0"/>
                    <a:pt x="0" y="426"/>
                    <a:pt x="0" y="952"/>
                  </a:cubicBezTo>
                  <a:cubicBezTo>
                    <a:pt x="0" y="1479"/>
                    <a:pt x="401" y="1905"/>
                    <a:pt x="927" y="1905"/>
                  </a:cubicBezTo>
                  <a:cubicBezTo>
                    <a:pt x="1454" y="1905"/>
                    <a:pt x="1880" y="1479"/>
                    <a:pt x="1880" y="952"/>
                  </a:cubicBezTo>
                  <a:cubicBezTo>
                    <a:pt x="1880" y="426"/>
                    <a:pt x="1454" y="0"/>
                    <a:pt x="9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1855"/>
                                        </p:tgtEl>
                                        <p:attrNameLst>
                                          <p:attrName>style.visibility</p:attrName>
                                        </p:attrNameLst>
                                      </p:cBhvr>
                                      <p:to>
                                        <p:strVal val="visible"/>
                                      </p:to>
                                    </p:set>
                                    <p:animEffect transition="in" filter="circle(in)">
                                      <p:cBhvr>
                                        <p:cTn id="7" dur="2000"/>
                                        <p:tgtEl>
                                          <p:spTgt spid="18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5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4"/>
        <p:cNvGrpSpPr/>
        <p:nvPr/>
      </p:nvGrpSpPr>
      <p:grpSpPr>
        <a:xfrm>
          <a:off x="0" y="0"/>
          <a:ext cx="0" cy="0"/>
          <a:chOff x="0" y="0"/>
          <a:chExt cx="0" cy="0"/>
        </a:xfrm>
      </p:grpSpPr>
      <p:sp>
        <p:nvSpPr>
          <p:cNvPr id="2135" name="Google Shape;2135;p3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MAJOR REQUIREMENTS</a:t>
            </a:r>
            <a:endParaRPr dirty="0"/>
          </a:p>
        </p:txBody>
      </p:sp>
      <p:sp>
        <p:nvSpPr>
          <p:cNvPr id="2136" name="Google Shape;2136;p34"/>
          <p:cNvSpPr txBox="1">
            <a:spLocks noGrp="1"/>
          </p:cNvSpPr>
          <p:nvPr>
            <p:ph type="subTitle" idx="1"/>
          </p:nvPr>
        </p:nvSpPr>
        <p:spPr>
          <a:xfrm>
            <a:off x="720000" y="1850064"/>
            <a:ext cx="2166300" cy="3225209"/>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ar-SY" sz="1400" dirty="0">
                <a:effectLst/>
                <a:latin typeface="Times New Roman" panose="02020603050405020304" pitchFamily="18" charset="0"/>
                <a:ea typeface="Calibri" panose="020F0502020204030204" pitchFamily="34" charset="0"/>
                <a:cs typeface="Simplified Arabic" panose="02020603050405020304" pitchFamily="18" charset="-78"/>
              </a:rPr>
              <a:t>هو بيئة تطوير متكاملة تم ابتكاره من شركة مايكروسوفت</a:t>
            </a:r>
          </a:p>
          <a:p>
            <a:pPr marL="0" indent="0"/>
            <a:r>
              <a:rPr lang="ar-SY" sz="1400" dirty="0">
                <a:latin typeface="Times New Roman" panose="02020603050405020304" pitchFamily="18" charset="0"/>
                <a:ea typeface="Calibri" panose="020F0502020204030204" pitchFamily="34" charset="0"/>
                <a:cs typeface="Simplified Arabic" panose="02020603050405020304" pitchFamily="18" charset="-78"/>
              </a:rPr>
              <a:t>يدعم لغات البرمجة المختلفة   </a:t>
            </a:r>
            <a:r>
              <a:rPr lang="en-GB" sz="1400" dirty="0">
                <a:effectLst/>
                <a:latin typeface="Times New Roman" panose="02020603050405020304" pitchFamily="18" charset="0"/>
                <a:ea typeface="Calibri" panose="020F0502020204030204" pitchFamily="34" charset="0"/>
                <a:cs typeface="Simplified Arabic" panose="02020603050405020304" pitchFamily="18" charset="-78"/>
              </a:rPr>
              <a:t>C</a:t>
            </a:r>
            <a:r>
              <a:rPr lang="ar-SY" sz="1400" dirty="0">
                <a:effectLst/>
                <a:latin typeface="Times New Roman" panose="02020603050405020304" pitchFamily="18" charset="0"/>
                <a:ea typeface="Calibri" panose="020F0502020204030204" pitchFamily="34" charset="0"/>
                <a:cs typeface="Simplified Arabic" panose="02020603050405020304" pitchFamily="18" charset="-78"/>
              </a:rPr>
              <a:t>ومنها #</a:t>
            </a:r>
          </a:p>
          <a:p>
            <a:pPr marL="0" lvl="0" indent="0" algn="ctr" rtl="0">
              <a:spcBef>
                <a:spcPts val="0"/>
              </a:spcBef>
              <a:spcAft>
                <a:spcPts val="0"/>
              </a:spcAft>
              <a:buNone/>
            </a:pPr>
            <a:r>
              <a:rPr lang="ar-SY" sz="1400" dirty="0"/>
              <a:t>التي تتيح لنا بتصميم العديد من </a:t>
            </a:r>
            <a:r>
              <a:rPr lang="ar-SY" sz="1400" dirty="0">
                <a:effectLst/>
                <a:latin typeface="Times New Roman" panose="02020603050405020304" pitchFamily="18" charset="0"/>
                <a:ea typeface="Calibri" panose="020F0502020204030204" pitchFamily="34" charset="0"/>
                <a:cs typeface="Simplified Arabic" panose="02020603050405020304" pitchFamily="18" charset="-78"/>
              </a:rPr>
              <a:t>برامج سطح المكتب متعددة الاستخدام من خلال بناء العديد من الواجهات</a:t>
            </a:r>
            <a:endParaRPr lang="en-US" sz="1400" dirty="0">
              <a:effectLst/>
              <a:latin typeface="Times New Roman" panose="02020603050405020304" pitchFamily="18" charset="0"/>
              <a:ea typeface="Calibri" panose="020F0502020204030204" pitchFamily="34" charset="0"/>
              <a:cs typeface="Simplified Arabic" panose="02020603050405020304" pitchFamily="18" charset="-78"/>
            </a:endParaRPr>
          </a:p>
          <a:p>
            <a:pPr marL="0" lvl="0" indent="0" algn="ctr" rtl="0">
              <a:spcBef>
                <a:spcPts val="0"/>
              </a:spcBef>
              <a:spcAft>
                <a:spcPts val="0"/>
              </a:spcAft>
              <a:buNone/>
            </a:pPr>
            <a:r>
              <a:rPr lang="ar-SY" sz="1400" dirty="0">
                <a:latin typeface="Times New Roman" panose="02020603050405020304" pitchFamily="18" charset="0"/>
                <a:cs typeface="Simplified Arabic" panose="02020603050405020304" pitchFamily="18" charset="-78"/>
              </a:rPr>
              <a:t>وفي الجزء البرمجي قمنا بالاستعانة بالعديد من المكتبات ومنها:</a:t>
            </a:r>
            <a:endParaRPr lang="en-US" sz="1400" dirty="0">
              <a:latin typeface="Times New Roman" panose="02020603050405020304" pitchFamily="18" charset="0"/>
              <a:cs typeface="Simplified Arabic" panose="02020603050405020304" pitchFamily="18" charset="-78"/>
            </a:endParaRPr>
          </a:p>
          <a:p>
            <a:pPr marL="182880" marR="0" indent="-182880" algn="just" rtl="0">
              <a:spcBef>
                <a:spcPts val="0"/>
              </a:spcBef>
              <a:spcAft>
                <a:spcPts val="600"/>
              </a:spcAft>
            </a:pPr>
            <a:r>
              <a:rPr lang="en-US" sz="800" dirty="0">
                <a:effectLst/>
                <a:latin typeface="Calibri" panose="020F0502020204030204" pitchFamily="34" charset="0"/>
                <a:ea typeface="Calibri" panose="020F0502020204030204" pitchFamily="34" charset="0"/>
                <a:cs typeface="Arial" panose="020B0604020202020204" pitchFamily="34" charset="0"/>
              </a:rPr>
              <a:t>using </a:t>
            </a:r>
            <a:r>
              <a:rPr lang="en-US" sz="800" dirty="0" err="1">
                <a:effectLst/>
                <a:latin typeface="Calibri" panose="020F0502020204030204" pitchFamily="34" charset="0"/>
                <a:ea typeface="Calibri" panose="020F0502020204030204" pitchFamily="34" charset="0"/>
                <a:cs typeface="Arial" panose="020B0604020202020204" pitchFamily="34" charset="0"/>
              </a:rPr>
              <a:t>Emgu.CV.Structure</a:t>
            </a:r>
            <a:r>
              <a:rPr lang="en-US" sz="800" dirty="0">
                <a:effectLst/>
                <a:latin typeface="Calibri" panose="020F0502020204030204" pitchFamily="34" charset="0"/>
                <a:ea typeface="Calibri" panose="020F0502020204030204" pitchFamily="34" charset="0"/>
                <a:cs typeface="Arial" panose="020B0604020202020204" pitchFamily="34" charset="0"/>
              </a:rPr>
              <a:t>;</a:t>
            </a:r>
          </a:p>
          <a:p>
            <a:pPr marL="182880" marR="0" indent="-182880" algn="just" rtl="0">
              <a:spcBef>
                <a:spcPts val="0"/>
              </a:spcBef>
              <a:spcAft>
                <a:spcPts val="600"/>
              </a:spcAft>
            </a:pPr>
            <a:r>
              <a:rPr lang="en-US" sz="800" dirty="0">
                <a:effectLst/>
                <a:latin typeface="Calibri" panose="020F0502020204030204" pitchFamily="34" charset="0"/>
                <a:ea typeface="Calibri" panose="020F0502020204030204" pitchFamily="34" charset="0"/>
                <a:cs typeface="Arial" panose="020B0604020202020204" pitchFamily="34" charset="0"/>
              </a:rPr>
              <a:t>using </a:t>
            </a:r>
            <a:r>
              <a:rPr lang="en-US" sz="800" dirty="0" err="1">
                <a:effectLst/>
                <a:latin typeface="Calibri" panose="020F0502020204030204" pitchFamily="34" charset="0"/>
                <a:ea typeface="Calibri" panose="020F0502020204030204" pitchFamily="34" charset="0"/>
                <a:cs typeface="Arial" panose="020B0604020202020204" pitchFamily="34" charset="0"/>
              </a:rPr>
              <a:t>Emgu.CV.Face</a:t>
            </a:r>
            <a:r>
              <a:rPr lang="en-US" sz="800" dirty="0">
                <a:effectLst/>
                <a:latin typeface="Calibri" panose="020F0502020204030204" pitchFamily="34" charset="0"/>
                <a:ea typeface="Calibri" panose="020F0502020204030204" pitchFamily="34" charset="0"/>
                <a:cs typeface="Arial" panose="020B0604020202020204" pitchFamily="34" charset="0"/>
              </a:rPr>
              <a:t>;</a:t>
            </a:r>
          </a:p>
          <a:p>
            <a:pPr marL="182880" marR="0" indent="-182880" algn="just" rtl="0">
              <a:spcBef>
                <a:spcPts val="0"/>
              </a:spcBef>
              <a:spcAft>
                <a:spcPts val="600"/>
              </a:spcAft>
            </a:pPr>
            <a:r>
              <a:rPr lang="en-US" sz="800" dirty="0">
                <a:effectLst/>
                <a:latin typeface="Calibri" panose="020F0502020204030204" pitchFamily="34" charset="0"/>
                <a:ea typeface="Calibri" panose="020F0502020204030204" pitchFamily="34" charset="0"/>
                <a:cs typeface="Arial" panose="020B0604020202020204" pitchFamily="34" charset="0"/>
              </a:rPr>
              <a:t>using </a:t>
            </a:r>
            <a:r>
              <a:rPr lang="en-US" sz="800" dirty="0" err="1">
                <a:effectLst/>
                <a:latin typeface="Calibri" panose="020F0502020204030204" pitchFamily="34" charset="0"/>
                <a:ea typeface="Calibri" panose="020F0502020204030204" pitchFamily="34" charset="0"/>
                <a:cs typeface="Arial" panose="020B0604020202020204" pitchFamily="34" charset="0"/>
              </a:rPr>
              <a:t>Emgu.CV.CvEnum</a:t>
            </a:r>
            <a:r>
              <a:rPr lang="en-US" sz="800" dirty="0">
                <a:effectLst/>
                <a:latin typeface="Calibri" panose="020F0502020204030204" pitchFamily="34" charset="0"/>
                <a:ea typeface="Calibri" panose="020F0502020204030204" pitchFamily="34" charset="0"/>
                <a:cs typeface="Arial" panose="020B0604020202020204" pitchFamily="34" charset="0"/>
              </a:rPr>
              <a:t>;</a:t>
            </a:r>
          </a:p>
          <a:p>
            <a:pPr marL="182880" marR="0" indent="-182880" algn="just" rtl="0">
              <a:spcBef>
                <a:spcPts val="0"/>
              </a:spcBef>
              <a:spcAft>
                <a:spcPts val="600"/>
              </a:spcAft>
            </a:pPr>
            <a:r>
              <a:rPr lang="en-US" sz="800" dirty="0">
                <a:effectLst/>
                <a:latin typeface="Calibri" panose="020F0502020204030204" pitchFamily="34" charset="0"/>
                <a:ea typeface="Calibri" panose="020F0502020204030204" pitchFamily="34" charset="0"/>
                <a:cs typeface="Arial" panose="020B0604020202020204" pitchFamily="34" charset="0"/>
              </a:rPr>
              <a:t>using </a:t>
            </a:r>
            <a:r>
              <a:rPr lang="en-US" sz="800" dirty="0" err="1">
                <a:effectLst/>
                <a:latin typeface="Calibri" panose="020F0502020204030204" pitchFamily="34" charset="0"/>
                <a:ea typeface="Calibri" panose="020F0502020204030204" pitchFamily="34" charset="0"/>
                <a:cs typeface="Arial" panose="020B0604020202020204" pitchFamily="34" charset="0"/>
              </a:rPr>
              <a:t>System.IO.Ports</a:t>
            </a:r>
            <a:r>
              <a:rPr lang="en-US" sz="800" dirty="0">
                <a:effectLst/>
                <a:latin typeface="Calibri" panose="020F0502020204030204" pitchFamily="34" charset="0"/>
                <a:ea typeface="Calibri" panose="020F0502020204030204" pitchFamily="34" charset="0"/>
                <a:cs typeface="Arial" panose="020B0604020202020204" pitchFamily="34" charset="0"/>
              </a:rPr>
              <a:t>;</a:t>
            </a:r>
          </a:p>
          <a:p>
            <a:pPr marL="182880" marR="0" indent="-182880" algn="just" rtl="0">
              <a:spcBef>
                <a:spcPts val="0"/>
              </a:spcBef>
              <a:spcAft>
                <a:spcPts val="600"/>
              </a:spcAft>
            </a:pPr>
            <a:r>
              <a:rPr lang="en-US" sz="800" dirty="0">
                <a:effectLst/>
                <a:latin typeface="Calibri" panose="020F0502020204030204" pitchFamily="34" charset="0"/>
                <a:ea typeface="Calibri" panose="020F0502020204030204" pitchFamily="34" charset="0"/>
                <a:cs typeface="Arial" panose="020B0604020202020204" pitchFamily="34" charset="0"/>
              </a:rPr>
              <a:t>using </a:t>
            </a:r>
            <a:r>
              <a:rPr lang="en-US" sz="800" dirty="0" err="1">
                <a:effectLst/>
                <a:latin typeface="Calibri" panose="020F0502020204030204" pitchFamily="34" charset="0"/>
                <a:ea typeface="Calibri" panose="020F0502020204030204" pitchFamily="34" charset="0"/>
                <a:cs typeface="Arial" panose="020B0604020202020204" pitchFamily="34" charset="0"/>
              </a:rPr>
              <a:t>System.Speech.Synthesis</a:t>
            </a:r>
            <a:r>
              <a:rPr lang="en-US" sz="800" dirty="0">
                <a:effectLst/>
                <a:latin typeface="Calibri" panose="020F0502020204030204" pitchFamily="34" charset="0"/>
                <a:ea typeface="Calibri" panose="020F0502020204030204" pitchFamily="34" charset="0"/>
                <a:cs typeface="Arial" panose="020B0604020202020204" pitchFamily="34" charset="0"/>
              </a:rPr>
              <a:t>;</a:t>
            </a:r>
          </a:p>
          <a:p>
            <a:pPr marL="0" lvl="0" indent="0" algn="l" rtl="0">
              <a:spcBef>
                <a:spcPts val="0"/>
              </a:spcBef>
              <a:spcAft>
                <a:spcPts val="0"/>
              </a:spcAft>
              <a:buNone/>
            </a:pPr>
            <a:r>
              <a:rPr lang="en-US" sz="800" dirty="0">
                <a:latin typeface="Times New Roman" panose="02020603050405020304" pitchFamily="18" charset="0"/>
                <a:cs typeface="Simplified Arabic" panose="02020603050405020304" pitchFamily="18" charset="-78"/>
              </a:rPr>
              <a:t>using </a:t>
            </a:r>
            <a:r>
              <a:rPr lang="en-US" sz="800" dirty="0" err="1">
                <a:latin typeface="Times New Roman" panose="02020603050405020304" pitchFamily="18" charset="0"/>
                <a:cs typeface="Simplified Arabic" panose="02020603050405020304" pitchFamily="18" charset="-78"/>
              </a:rPr>
              <a:t>System.Speech.Recognation</a:t>
            </a:r>
            <a:r>
              <a:rPr lang="en-US" sz="800" dirty="0">
                <a:latin typeface="Times New Roman" panose="02020603050405020304" pitchFamily="18" charset="0"/>
                <a:cs typeface="Simplified Arabic" panose="02020603050405020304" pitchFamily="18" charset="-78"/>
              </a:rPr>
              <a:t>;</a:t>
            </a:r>
          </a:p>
          <a:p>
            <a:pPr marL="0" lvl="0" indent="0" algn="l" rtl="0">
              <a:spcBef>
                <a:spcPts val="0"/>
              </a:spcBef>
              <a:spcAft>
                <a:spcPts val="0"/>
              </a:spcAft>
              <a:buNone/>
            </a:pPr>
            <a:r>
              <a:rPr lang="en-US" sz="800" dirty="0">
                <a:effectLst/>
                <a:latin typeface="Calibri" panose="020F0502020204030204" pitchFamily="34" charset="0"/>
                <a:ea typeface="Calibri" panose="020F0502020204030204" pitchFamily="34" charset="0"/>
                <a:cs typeface="Arial" panose="020B0604020202020204" pitchFamily="34" charset="0"/>
              </a:rPr>
              <a:t>using </a:t>
            </a:r>
            <a:r>
              <a:rPr lang="en-US" sz="800" dirty="0" err="1">
                <a:effectLst/>
                <a:latin typeface="Calibri" panose="020F0502020204030204" pitchFamily="34" charset="0"/>
                <a:ea typeface="Calibri" panose="020F0502020204030204" pitchFamily="34" charset="0"/>
                <a:cs typeface="Arial" panose="020B0604020202020204" pitchFamily="34" charset="0"/>
              </a:rPr>
              <a:t>System.Net.Sockets</a:t>
            </a:r>
            <a:r>
              <a:rPr lang="en-US" sz="800" dirty="0">
                <a:effectLst/>
                <a:latin typeface="Calibri" panose="020F0502020204030204" pitchFamily="34" charset="0"/>
                <a:ea typeface="Calibri" panose="020F0502020204030204" pitchFamily="34" charset="0"/>
                <a:cs typeface="Arial" panose="020B0604020202020204" pitchFamily="34" charset="0"/>
              </a:rPr>
              <a:t>; </a:t>
            </a:r>
            <a:endParaRPr lang="en-US" sz="800" dirty="0">
              <a:latin typeface="Times New Roman" panose="02020603050405020304" pitchFamily="18" charset="0"/>
              <a:cs typeface="Simplified Arabic" panose="02020603050405020304" pitchFamily="18" charset="-78"/>
            </a:endParaRPr>
          </a:p>
          <a:p>
            <a:pPr marL="0" lvl="0" indent="0" algn="l" rtl="0">
              <a:spcBef>
                <a:spcPts val="0"/>
              </a:spcBef>
              <a:spcAft>
                <a:spcPts val="0"/>
              </a:spcAft>
              <a:buNone/>
            </a:pPr>
            <a:endParaRPr lang="ar-SY" sz="1000" dirty="0">
              <a:latin typeface="Times New Roman" panose="02020603050405020304" pitchFamily="18" charset="0"/>
              <a:cs typeface="Simplified Arabic" panose="02020603050405020304" pitchFamily="18" charset="-78"/>
            </a:endParaRPr>
          </a:p>
        </p:txBody>
      </p:sp>
      <p:sp>
        <p:nvSpPr>
          <p:cNvPr id="2137" name="Google Shape;2137;p34"/>
          <p:cNvSpPr txBox="1">
            <a:spLocks noGrp="1"/>
          </p:cNvSpPr>
          <p:nvPr>
            <p:ph type="title" idx="2"/>
          </p:nvPr>
        </p:nvSpPr>
        <p:spPr>
          <a:xfrm>
            <a:off x="670381" y="1385393"/>
            <a:ext cx="2166300" cy="316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t>Visual Studio</a:t>
            </a:r>
            <a:endParaRPr dirty="0"/>
          </a:p>
        </p:txBody>
      </p:sp>
      <p:sp>
        <p:nvSpPr>
          <p:cNvPr id="2140" name="Google Shape;2140;p34"/>
          <p:cNvSpPr txBox="1">
            <a:spLocks noGrp="1"/>
          </p:cNvSpPr>
          <p:nvPr>
            <p:ph type="subTitle" idx="5"/>
          </p:nvPr>
        </p:nvSpPr>
        <p:spPr>
          <a:xfrm>
            <a:off x="3488851" y="1748275"/>
            <a:ext cx="2166300" cy="3125972"/>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 </a:t>
            </a:r>
            <a:r>
              <a:rPr lang="ar-SY" dirty="0">
                <a:effectLst/>
                <a:latin typeface="Times New Roman" panose="02020603050405020304" pitchFamily="18" charset="0"/>
                <a:ea typeface="Calibri" panose="020F0502020204030204" pitchFamily="34" charset="0"/>
                <a:cs typeface="Simplified Arabic" panose="02020603050405020304" pitchFamily="18" charset="-78"/>
              </a:rPr>
              <a:t>هي بوردة الكترونية مفتوحة المصدر لتطوير كثير من المشاريع والأفكار المتعلقة بالتحكم الآلي، يتم برمجة المتحكمة الموجودة على البوردة باستخدام برنامج خاص </a:t>
            </a:r>
            <a:r>
              <a:rPr lang="en-GB" dirty="0">
                <a:effectLst/>
                <a:latin typeface="Times New Roman" panose="02020603050405020304" pitchFamily="18" charset="0"/>
                <a:ea typeface="Calibri" panose="020F0502020204030204" pitchFamily="34" charset="0"/>
                <a:cs typeface="Simplified Arabic" panose="02020603050405020304" pitchFamily="18" charset="-78"/>
              </a:rPr>
              <a:t>Arduino C</a:t>
            </a:r>
            <a:r>
              <a:rPr lang="ar-SY" dirty="0">
                <a:effectLst/>
                <a:latin typeface="Times New Roman" panose="02020603050405020304" pitchFamily="18" charset="0"/>
                <a:ea typeface="Calibri" panose="020F0502020204030204" pitchFamily="34" charset="0"/>
                <a:cs typeface="Simplified Arabic" panose="02020603050405020304" pitchFamily="18" charset="-78"/>
              </a:rPr>
              <a:t>يسمى </a:t>
            </a:r>
            <a:endParaRPr lang="en-US" dirty="0"/>
          </a:p>
          <a:p>
            <a:pPr marL="0" lvl="0" indent="0" algn="ctr" rtl="0">
              <a:spcBef>
                <a:spcPts val="0"/>
              </a:spcBef>
              <a:spcAft>
                <a:spcPts val="0"/>
              </a:spcAft>
              <a:buNone/>
            </a:pPr>
            <a:r>
              <a:rPr lang="ar-SY" dirty="0">
                <a:effectLst/>
                <a:latin typeface="Times New Roman" panose="02020603050405020304" pitchFamily="18" charset="0"/>
                <a:ea typeface="Calibri" panose="020F0502020204030204" pitchFamily="34" charset="0"/>
                <a:cs typeface="Simplified Arabic" panose="02020603050405020304" pitchFamily="18" charset="-78"/>
              </a:rPr>
              <a:t>يتم فيه كتابة الأوامر الخاصة بلوحة الأردوينو ومحاكاتها لإرسالها إلى لوحة الأردوينو</a:t>
            </a:r>
            <a:endParaRPr dirty="0"/>
          </a:p>
        </p:txBody>
      </p:sp>
      <p:sp>
        <p:nvSpPr>
          <p:cNvPr id="2141" name="Google Shape;2141;p34"/>
          <p:cNvSpPr txBox="1">
            <a:spLocks noGrp="1"/>
          </p:cNvSpPr>
          <p:nvPr>
            <p:ph type="title" idx="6"/>
          </p:nvPr>
        </p:nvSpPr>
        <p:spPr>
          <a:xfrm>
            <a:off x="3488850" y="1375752"/>
            <a:ext cx="2166300" cy="316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arduino</a:t>
            </a:r>
            <a:endParaRPr dirty="0"/>
          </a:p>
        </p:txBody>
      </p:sp>
      <p:sp>
        <p:nvSpPr>
          <p:cNvPr id="2144" name="Google Shape;2144;p34"/>
          <p:cNvSpPr txBox="1">
            <a:spLocks noGrp="1"/>
          </p:cNvSpPr>
          <p:nvPr>
            <p:ph type="subTitle" idx="9"/>
          </p:nvPr>
        </p:nvSpPr>
        <p:spPr>
          <a:xfrm>
            <a:off x="6257701" y="2142417"/>
            <a:ext cx="2166300" cy="1160763"/>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ar-SY" dirty="0"/>
              <a:t>تطبيق يقوم ب استقبال الأوامر القادمة من الجهاز الرئيسي ومن ثم يتم تطبيق هذه الأوامر على أجهزة المنظومة الفرعية</a:t>
            </a:r>
            <a:endParaRPr dirty="0"/>
          </a:p>
        </p:txBody>
      </p:sp>
      <p:sp>
        <p:nvSpPr>
          <p:cNvPr id="2145" name="Google Shape;2145;p34"/>
          <p:cNvSpPr txBox="1">
            <a:spLocks noGrp="1"/>
          </p:cNvSpPr>
          <p:nvPr>
            <p:ph type="title" idx="13"/>
          </p:nvPr>
        </p:nvSpPr>
        <p:spPr>
          <a:xfrm>
            <a:off x="6257700" y="1397017"/>
            <a:ext cx="2166300" cy="3168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t>server</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135"/>
                                        </p:tgtEl>
                                        <p:attrNameLst>
                                          <p:attrName>style.visibility</p:attrName>
                                        </p:attrNameLst>
                                      </p:cBhvr>
                                      <p:to>
                                        <p:strVal val="visible"/>
                                      </p:to>
                                    </p:set>
                                    <p:anim calcmode="lin" valueType="num">
                                      <p:cBhvr additive="base">
                                        <p:cTn id="7" dur="500" fill="hold"/>
                                        <p:tgtEl>
                                          <p:spTgt spid="2135"/>
                                        </p:tgtEl>
                                        <p:attrNameLst>
                                          <p:attrName>ppt_x</p:attrName>
                                        </p:attrNameLst>
                                      </p:cBhvr>
                                      <p:tavLst>
                                        <p:tav tm="0">
                                          <p:val>
                                            <p:strVal val="#ppt_x"/>
                                          </p:val>
                                        </p:tav>
                                        <p:tav tm="100000">
                                          <p:val>
                                            <p:strVal val="#ppt_x"/>
                                          </p:val>
                                        </p:tav>
                                      </p:tavLst>
                                    </p:anim>
                                    <p:anim calcmode="lin" valueType="num">
                                      <p:cBhvr additive="base">
                                        <p:cTn id="8" dur="500" fill="hold"/>
                                        <p:tgtEl>
                                          <p:spTgt spid="213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6" presetClass="entr" presetSubtype="16" fill="hold" grpId="0" nodeType="clickEffect">
                                  <p:stCondLst>
                                    <p:cond delay="0"/>
                                  </p:stCondLst>
                                  <p:childTnLst>
                                    <p:set>
                                      <p:cBhvr>
                                        <p:cTn id="12" dur="1" fill="hold">
                                          <p:stCondLst>
                                            <p:cond delay="0"/>
                                          </p:stCondLst>
                                        </p:cTn>
                                        <p:tgtEl>
                                          <p:spTgt spid="2137"/>
                                        </p:tgtEl>
                                        <p:attrNameLst>
                                          <p:attrName>style.visibility</p:attrName>
                                        </p:attrNameLst>
                                      </p:cBhvr>
                                      <p:to>
                                        <p:strVal val="visible"/>
                                      </p:to>
                                    </p:set>
                                    <p:animEffect transition="in" filter="circle(in)">
                                      <p:cBhvr>
                                        <p:cTn id="13" dur="2000"/>
                                        <p:tgtEl>
                                          <p:spTgt spid="2137"/>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2136">
                                            <p:txEl>
                                              <p:pRg st="0" end="0"/>
                                            </p:txEl>
                                          </p:spTgt>
                                        </p:tgtEl>
                                        <p:attrNameLst>
                                          <p:attrName>style.visibility</p:attrName>
                                        </p:attrNameLst>
                                      </p:cBhvr>
                                      <p:to>
                                        <p:strVal val="visible"/>
                                      </p:to>
                                    </p:set>
                                    <p:animEffect transition="in" filter="randombar(horizontal)">
                                      <p:cBhvr>
                                        <p:cTn id="18" dur="500"/>
                                        <p:tgtEl>
                                          <p:spTgt spid="2136">
                                            <p:txEl>
                                              <p:pRg st="0" end="0"/>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45" presetClass="entr" presetSubtype="0" fill="hold" nodeType="clickEffect">
                                  <p:stCondLst>
                                    <p:cond delay="0"/>
                                  </p:stCondLst>
                                  <p:childTnLst>
                                    <p:set>
                                      <p:cBhvr>
                                        <p:cTn id="22" dur="1" fill="hold">
                                          <p:stCondLst>
                                            <p:cond delay="0"/>
                                          </p:stCondLst>
                                        </p:cTn>
                                        <p:tgtEl>
                                          <p:spTgt spid="2136">
                                            <p:txEl>
                                              <p:pRg st="1" end="1"/>
                                            </p:txEl>
                                          </p:spTgt>
                                        </p:tgtEl>
                                        <p:attrNameLst>
                                          <p:attrName>style.visibility</p:attrName>
                                        </p:attrNameLst>
                                      </p:cBhvr>
                                      <p:to>
                                        <p:strVal val="visible"/>
                                      </p:to>
                                    </p:set>
                                    <p:animEffect transition="in" filter="fade">
                                      <p:cBhvr>
                                        <p:cTn id="23" dur="2000"/>
                                        <p:tgtEl>
                                          <p:spTgt spid="2136">
                                            <p:txEl>
                                              <p:pRg st="1" end="1"/>
                                            </p:txEl>
                                          </p:spTgt>
                                        </p:tgtEl>
                                      </p:cBhvr>
                                    </p:animEffect>
                                    <p:anim calcmode="lin" valueType="num">
                                      <p:cBhvr>
                                        <p:cTn id="24" dur="2000" fill="hold"/>
                                        <p:tgtEl>
                                          <p:spTgt spid="2136">
                                            <p:txEl>
                                              <p:pRg st="1" end="1"/>
                                            </p:txEl>
                                          </p:spTgt>
                                        </p:tgtEl>
                                        <p:attrNameLst>
                                          <p:attrName>ppt_w</p:attrName>
                                        </p:attrNameLst>
                                      </p:cBhvr>
                                      <p:tavLst>
                                        <p:tav tm="0" fmla="#ppt_w*sin(2.5*pi*$)">
                                          <p:val>
                                            <p:fltVal val="0"/>
                                          </p:val>
                                        </p:tav>
                                        <p:tav tm="100000">
                                          <p:val>
                                            <p:fltVal val="1"/>
                                          </p:val>
                                        </p:tav>
                                      </p:tavLst>
                                    </p:anim>
                                    <p:anim calcmode="lin" valueType="num">
                                      <p:cBhvr>
                                        <p:cTn id="25" dur="2000" fill="hold"/>
                                        <p:tgtEl>
                                          <p:spTgt spid="2136">
                                            <p:txEl>
                                              <p:pRg st="1" end="1"/>
                                            </p:txEl>
                                          </p:spTgt>
                                        </p:tgtEl>
                                        <p:attrNameLst>
                                          <p:attrName>ppt_h</p:attrName>
                                        </p:attrNameLst>
                                      </p:cBhvr>
                                      <p:tavLst>
                                        <p:tav tm="0">
                                          <p:val>
                                            <p:strVal val="#ppt_h"/>
                                          </p:val>
                                        </p:tav>
                                        <p:tav tm="100000">
                                          <p:val>
                                            <p:strVal val="#ppt_h"/>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2136">
                                            <p:txEl>
                                              <p:pRg st="2" end="2"/>
                                            </p:txEl>
                                          </p:spTgt>
                                        </p:tgtEl>
                                        <p:attrNameLst>
                                          <p:attrName>style.visibility</p:attrName>
                                        </p:attrNameLst>
                                      </p:cBhvr>
                                      <p:to>
                                        <p:strVal val="visible"/>
                                      </p:to>
                                    </p:set>
                                    <p:anim calcmode="lin" valueType="num">
                                      <p:cBhvr additive="base">
                                        <p:cTn id="30" dur="500" fill="hold"/>
                                        <p:tgtEl>
                                          <p:spTgt spid="2136">
                                            <p:txEl>
                                              <p:pRg st="2" end="2"/>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2136">
                                            <p:txEl>
                                              <p:pRg st="2" end="2"/>
                                            </p:txEl>
                                          </p:spTgt>
                                        </p:tgtEl>
                                        <p:attrNameLst>
                                          <p:attrName>ppt_y</p:attrName>
                                        </p:attrNameLst>
                                      </p:cBhvr>
                                      <p:tavLst>
                                        <p:tav tm="0">
                                          <p:val>
                                            <p:strVal val="1+#ppt_h/2"/>
                                          </p:val>
                                        </p:tav>
                                        <p:tav tm="100000">
                                          <p:val>
                                            <p:strVal val="#ppt_y"/>
                                          </p:val>
                                        </p:tav>
                                      </p:tavLst>
                                    </p:anim>
                                  </p:childTnLst>
                                </p:cTn>
                              </p:par>
                              <p:par>
                                <p:cTn id="32" presetID="26" presetClass="entr" presetSubtype="0" fill="hold" nodeType="withEffect">
                                  <p:stCondLst>
                                    <p:cond delay="0"/>
                                  </p:stCondLst>
                                  <p:childTnLst>
                                    <p:set>
                                      <p:cBhvr>
                                        <p:cTn id="33" dur="1" fill="hold">
                                          <p:stCondLst>
                                            <p:cond delay="0"/>
                                          </p:stCondLst>
                                        </p:cTn>
                                        <p:tgtEl>
                                          <p:spTgt spid="2136">
                                            <p:txEl>
                                              <p:pRg st="3" end="3"/>
                                            </p:txEl>
                                          </p:spTgt>
                                        </p:tgtEl>
                                        <p:attrNameLst>
                                          <p:attrName>style.visibility</p:attrName>
                                        </p:attrNameLst>
                                      </p:cBhvr>
                                      <p:to>
                                        <p:strVal val="visible"/>
                                      </p:to>
                                    </p:set>
                                    <p:animEffect transition="in" filter="wipe(down)">
                                      <p:cBhvr>
                                        <p:cTn id="34" dur="580">
                                          <p:stCondLst>
                                            <p:cond delay="0"/>
                                          </p:stCondLst>
                                        </p:cTn>
                                        <p:tgtEl>
                                          <p:spTgt spid="2136">
                                            <p:txEl>
                                              <p:pRg st="3" end="3"/>
                                            </p:txEl>
                                          </p:spTgt>
                                        </p:tgtEl>
                                      </p:cBhvr>
                                    </p:animEffect>
                                    <p:anim calcmode="lin" valueType="num">
                                      <p:cBhvr>
                                        <p:cTn id="35" dur="1822" tmFilter="0,0; 0.14,0.36; 0.43,0.73; 0.71,0.91; 1.0,1.0">
                                          <p:stCondLst>
                                            <p:cond delay="0"/>
                                          </p:stCondLst>
                                        </p:cTn>
                                        <p:tgtEl>
                                          <p:spTgt spid="2136">
                                            <p:txEl>
                                              <p:pRg st="3" end="3"/>
                                            </p:txEl>
                                          </p:spTgt>
                                        </p:tgtEl>
                                        <p:attrNameLst>
                                          <p:attrName>ppt_x</p:attrName>
                                        </p:attrNameLst>
                                      </p:cBhvr>
                                      <p:tavLst>
                                        <p:tav tm="0">
                                          <p:val>
                                            <p:strVal val="#ppt_x-0.25"/>
                                          </p:val>
                                        </p:tav>
                                        <p:tav tm="100000">
                                          <p:val>
                                            <p:strVal val="#ppt_x"/>
                                          </p:val>
                                        </p:tav>
                                      </p:tavLst>
                                    </p:anim>
                                    <p:anim calcmode="lin" valueType="num">
                                      <p:cBhvr>
                                        <p:cTn id="36" dur="664" tmFilter="0.0,0.0; 0.25,0.07; 0.50,0.2; 0.75,0.467; 1.0,1.0">
                                          <p:stCondLst>
                                            <p:cond delay="0"/>
                                          </p:stCondLst>
                                        </p:cTn>
                                        <p:tgtEl>
                                          <p:spTgt spid="2136">
                                            <p:txEl>
                                              <p:pRg st="3" end="3"/>
                                            </p:txEl>
                                          </p:spTgt>
                                        </p:tgtEl>
                                        <p:attrNameLst>
                                          <p:attrName>ppt_y</p:attrName>
                                        </p:attrNameLst>
                                      </p:cBhvr>
                                      <p:tavLst>
                                        <p:tav tm="0" fmla="#ppt_y-sin(pi*$)/3">
                                          <p:val>
                                            <p:fltVal val="0.5"/>
                                          </p:val>
                                        </p:tav>
                                        <p:tav tm="100000">
                                          <p:val>
                                            <p:fltVal val="1"/>
                                          </p:val>
                                        </p:tav>
                                      </p:tavLst>
                                    </p:anim>
                                    <p:anim calcmode="lin" valueType="num">
                                      <p:cBhvr>
                                        <p:cTn id="37" dur="664" tmFilter="0, 0; 0.125,0.2665; 0.25,0.4; 0.375,0.465; 0.5,0.5;  0.625,0.535; 0.75,0.6; 0.875,0.7335; 1,1">
                                          <p:stCondLst>
                                            <p:cond delay="664"/>
                                          </p:stCondLst>
                                        </p:cTn>
                                        <p:tgtEl>
                                          <p:spTgt spid="2136">
                                            <p:txEl>
                                              <p:pRg st="3" end="3"/>
                                            </p:txEl>
                                          </p:spTgt>
                                        </p:tgtEl>
                                        <p:attrNameLst>
                                          <p:attrName>ppt_y</p:attrName>
                                        </p:attrNameLst>
                                      </p:cBhvr>
                                      <p:tavLst>
                                        <p:tav tm="0" fmla="#ppt_y-sin(pi*$)/9">
                                          <p:val>
                                            <p:fltVal val="0"/>
                                          </p:val>
                                        </p:tav>
                                        <p:tav tm="100000">
                                          <p:val>
                                            <p:fltVal val="1"/>
                                          </p:val>
                                        </p:tav>
                                      </p:tavLst>
                                    </p:anim>
                                    <p:anim calcmode="lin" valueType="num">
                                      <p:cBhvr>
                                        <p:cTn id="38" dur="332" tmFilter="0, 0; 0.125,0.2665; 0.25,0.4; 0.375,0.465; 0.5,0.5;  0.625,0.535; 0.75,0.6; 0.875,0.7335; 1,1">
                                          <p:stCondLst>
                                            <p:cond delay="1324"/>
                                          </p:stCondLst>
                                        </p:cTn>
                                        <p:tgtEl>
                                          <p:spTgt spid="2136">
                                            <p:txEl>
                                              <p:pRg st="3" end="3"/>
                                            </p:txEl>
                                          </p:spTgt>
                                        </p:tgtEl>
                                        <p:attrNameLst>
                                          <p:attrName>ppt_y</p:attrName>
                                        </p:attrNameLst>
                                      </p:cBhvr>
                                      <p:tavLst>
                                        <p:tav tm="0" fmla="#ppt_y-sin(pi*$)/27">
                                          <p:val>
                                            <p:fltVal val="0"/>
                                          </p:val>
                                        </p:tav>
                                        <p:tav tm="100000">
                                          <p:val>
                                            <p:fltVal val="1"/>
                                          </p:val>
                                        </p:tav>
                                      </p:tavLst>
                                    </p:anim>
                                    <p:anim calcmode="lin" valueType="num">
                                      <p:cBhvr>
                                        <p:cTn id="39" dur="164" tmFilter="0, 0; 0.125,0.2665; 0.25,0.4; 0.375,0.465; 0.5,0.5;  0.625,0.535; 0.75,0.6; 0.875,0.7335; 1,1">
                                          <p:stCondLst>
                                            <p:cond delay="1656"/>
                                          </p:stCondLst>
                                        </p:cTn>
                                        <p:tgtEl>
                                          <p:spTgt spid="2136">
                                            <p:txEl>
                                              <p:pRg st="3" end="3"/>
                                            </p:txEl>
                                          </p:spTgt>
                                        </p:tgtEl>
                                        <p:attrNameLst>
                                          <p:attrName>ppt_y</p:attrName>
                                        </p:attrNameLst>
                                      </p:cBhvr>
                                      <p:tavLst>
                                        <p:tav tm="0" fmla="#ppt_y-sin(pi*$)/81">
                                          <p:val>
                                            <p:fltVal val="0"/>
                                          </p:val>
                                        </p:tav>
                                        <p:tav tm="100000">
                                          <p:val>
                                            <p:fltVal val="1"/>
                                          </p:val>
                                        </p:tav>
                                      </p:tavLst>
                                    </p:anim>
                                    <p:animScale>
                                      <p:cBhvr>
                                        <p:cTn id="40" dur="26">
                                          <p:stCondLst>
                                            <p:cond delay="650"/>
                                          </p:stCondLst>
                                        </p:cTn>
                                        <p:tgtEl>
                                          <p:spTgt spid="2136">
                                            <p:txEl>
                                              <p:pRg st="3" end="3"/>
                                            </p:txEl>
                                          </p:spTgt>
                                        </p:tgtEl>
                                      </p:cBhvr>
                                      <p:to x="100000" y="60000"/>
                                    </p:animScale>
                                    <p:animScale>
                                      <p:cBhvr>
                                        <p:cTn id="41" dur="166" decel="50000">
                                          <p:stCondLst>
                                            <p:cond delay="676"/>
                                          </p:stCondLst>
                                        </p:cTn>
                                        <p:tgtEl>
                                          <p:spTgt spid="2136">
                                            <p:txEl>
                                              <p:pRg st="3" end="3"/>
                                            </p:txEl>
                                          </p:spTgt>
                                        </p:tgtEl>
                                      </p:cBhvr>
                                      <p:to x="100000" y="100000"/>
                                    </p:animScale>
                                    <p:animScale>
                                      <p:cBhvr>
                                        <p:cTn id="42" dur="26">
                                          <p:stCondLst>
                                            <p:cond delay="1312"/>
                                          </p:stCondLst>
                                        </p:cTn>
                                        <p:tgtEl>
                                          <p:spTgt spid="2136">
                                            <p:txEl>
                                              <p:pRg st="3" end="3"/>
                                            </p:txEl>
                                          </p:spTgt>
                                        </p:tgtEl>
                                      </p:cBhvr>
                                      <p:to x="100000" y="80000"/>
                                    </p:animScale>
                                    <p:animScale>
                                      <p:cBhvr>
                                        <p:cTn id="43" dur="166" decel="50000">
                                          <p:stCondLst>
                                            <p:cond delay="1338"/>
                                          </p:stCondLst>
                                        </p:cTn>
                                        <p:tgtEl>
                                          <p:spTgt spid="2136">
                                            <p:txEl>
                                              <p:pRg st="3" end="3"/>
                                            </p:txEl>
                                          </p:spTgt>
                                        </p:tgtEl>
                                      </p:cBhvr>
                                      <p:to x="100000" y="100000"/>
                                    </p:animScale>
                                    <p:animScale>
                                      <p:cBhvr>
                                        <p:cTn id="44" dur="26">
                                          <p:stCondLst>
                                            <p:cond delay="1642"/>
                                          </p:stCondLst>
                                        </p:cTn>
                                        <p:tgtEl>
                                          <p:spTgt spid="2136">
                                            <p:txEl>
                                              <p:pRg st="3" end="3"/>
                                            </p:txEl>
                                          </p:spTgt>
                                        </p:tgtEl>
                                      </p:cBhvr>
                                      <p:to x="100000" y="90000"/>
                                    </p:animScale>
                                    <p:animScale>
                                      <p:cBhvr>
                                        <p:cTn id="45" dur="166" decel="50000">
                                          <p:stCondLst>
                                            <p:cond delay="1668"/>
                                          </p:stCondLst>
                                        </p:cTn>
                                        <p:tgtEl>
                                          <p:spTgt spid="2136">
                                            <p:txEl>
                                              <p:pRg st="3" end="3"/>
                                            </p:txEl>
                                          </p:spTgt>
                                        </p:tgtEl>
                                      </p:cBhvr>
                                      <p:to x="100000" y="100000"/>
                                    </p:animScale>
                                    <p:animScale>
                                      <p:cBhvr>
                                        <p:cTn id="46" dur="26">
                                          <p:stCondLst>
                                            <p:cond delay="1808"/>
                                          </p:stCondLst>
                                        </p:cTn>
                                        <p:tgtEl>
                                          <p:spTgt spid="2136">
                                            <p:txEl>
                                              <p:pRg st="3" end="3"/>
                                            </p:txEl>
                                          </p:spTgt>
                                        </p:tgtEl>
                                      </p:cBhvr>
                                      <p:to x="100000" y="95000"/>
                                    </p:animScale>
                                    <p:animScale>
                                      <p:cBhvr>
                                        <p:cTn id="47" dur="166" decel="50000">
                                          <p:stCondLst>
                                            <p:cond delay="1834"/>
                                          </p:stCondLst>
                                        </p:cTn>
                                        <p:tgtEl>
                                          <p:spTgt spid="2136">
                                            <p:txEl>
                                              <p:pRg st="3" end="3"/>
                                            </p:txEl>
                                          </p:spTgt>
                                        </p:tgtEl>
                                      </p:cBhvr>
                                      <p:to x="100000" y="100000"/>
                                    </p:animScale>
                                  </p:childTnLst>
                                </p:cTn>
                              </p:par>
                              <p:par>
                                <p:cTn id="48" presetID="6" presetClass="entr" presetSubtype="16" fill="hold" nodeType="withEffect">
                                  <p:stCondLst>
                                    <p:cond delay="0"/>
                                  </p:stCondLst>
                                  <p:childTnLst>
                                    <p:set>
                                      <p:cBhvr>
                                        <p:cTn id="49" dur="1" fill="hold">
                                          <p:stCondLst>
                                            <p:cond delay="0"/>
                                          </p:stCondLst>
                                        </p:cTn>
                                        <p:tgtEl>
                                          <p:spTgt spid="2136">
                                            <p:txEl>
                                              <p:pRg st="4" end="4"/>
                                            </p:txEl>
                                          </p:spTgt>
                                        </p:tgtEl>
                                        <p:attrNameLst>
                                          <p:attrName>style.visibility</p:attrName>
                                        </p:attrNameLst>
                                      </p:cBhvr>
                                      <p:to>
                                        <p:strVal val="visible"/>
                                      </p:to>
                                    </p:set>
                                    <p:animEffect transition="in" filter="circle(in)">
                                      <p:cBhvr>
                                        <p:cTn id="50" dur="2000"/>
                                        <p:tgtEl>
                                          <p:spTgt spid="2136">
                                            <p:txEl>
                                              <p:pRg st="4" end="4"/>
                                            </p:txEl>
                                          </p:spTgt>
                                        </p:tgtEl>
                                      </p:cBhvr>
                                    </p:animEffect>
                                  </p:childTnLst>
                                </p:cTn>
                              </p:par>
                              <p:par>
                                <p:cTn id="51" presetID="6" presetClass="entr" presetSubtype="16" fill="hold" nodeType="withEffect">
                                  <p:stCondLst>
                                    <p:cond delay="0"/>
                                  </p:stCondLst>
                                  <p:childTnLst>
                                    <p:set>
                                      <p:cBhvr>
                                        <p:cTn id="52" dur="1" fill="hold">
                                          <p:stCondLst>
                                            <p:cond delay="0"/>
                                          </p:stCondLst>
                                        </p:cTn>
                                        <p:tgtEl>
                                          <p:spTgt spid="2136">
                                            <p:txEl>
                                              <p:pRg st="5" end="5"/>
                                            </p:txEl>
                                          </p:spTgt>
                                        </p:tgtEl>
                                        <p:attrNameLst>
                                          <p:attrName>style.visibility</p:attrName>
                                        </p:attrNameLst>
                                      </p:cBhvr>
                                      <p:to>
                                        <p:strVal val="visible"/>
                                      </p:to>
                                    </p:set>
                                    <p:animEffect transition="in" filter="circle(in)">
                                      <p:cBhvr>
                                        <p:cTn id="53" dur="2000"/>
                                        <p:tgtEl>
                                          <p:spTgt spid="2136">
                                            <p:txEl>
                                              <p:pRg st="5" end="5"/>
                                            </p:txEl>
                                          </p:spTgt>
                                        </p:tgtEl>
                                      </p:cBhvr>
                                    </p:animEffect>
                                  </p:childTnLst>
                                </p:cTn>
                              </p:par>
                              <p:par>
                                <p:cTn id="54" presetID="6" presetClass="entr" presetSubtype="16" fill="hold" nodeType="withEffect">
                                  <p:stCondLst>
                                    <p:cond delay="0"/>
                                  </p:stCondLst>
                                  <p:childTnLst>
                                    <p:set>
                                      <p:cBhvr>
                                        <p:cTn id="55" dur="1" fill="hold">
                                          <p:stCondLst>
                                            <p:cond delay="0"/>
                                          </p:stCondLst>
                                        </p:cTn>
                                        <p:tgtEl>
                                          <p:spTgt spid="2136">
                                            <p:txEl>
                                              <p:pRg st="6" end="6"/>
                                            </p:txEl>
                                          </p:spTgt>
                                        </p:tgtEl>
                                        <p:attrNameLst>
                                          <p:attrName>style.visibility</p:attrName>
                                        </p:attrNameLst>
                                      </p:cBhvr>
                                      <p:to>
                                        <p:strVal val="visible"/>
                                      </p:to>
                                    </p:set>
                                    <p:animEffect transition="in" filter="circle(in)">
                                      <p:cBhvr>
                                        <p:cTn id="56" dur="2000"/>
                                        <p:tgtEl>
                                          <p:spTgt spid="2136">
                                            <p:txEl>
                                              <p:pRg st="6" end="6"/>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31" presetClass="entr" presetSubtype="0" fill="hold" nodeType="clickEffect">
                                  <p:stCondLst>
                                    <p:cond delay="0"/>
                                  </p:stCondLst>
                                  <p:childTnLst>
                                    <p:set>
                                      <p:cBhvr>
                                        <p:cTn id="60" dur="1" fill="hold">
                                          <p:stCondLst>
                                            <p:cond delay="0"/>
                                          </p:stCondLst>
                                        </p:cTn>
                                        <p:tgtEl>
                                          <p:spTgt spid="2136">
                                            <p:txEl>
                                              <p:pRg st="7" end="7"/>
                                            </p:txEl>
                                          </p:spTgt>
                                        </p:tgtEl>
                                        <p:attrNameLst>
                                          <p:attrName>style.visibility</p:attrName>
                                        </p:attrNameLst>
                                      </p:cBhvr>
                                      <p:to>
                                        <p:strVal val="visible"/>
                                      </p:to>
                                    </p:set>
                                    <p:anim calcmode="lin" valueType="num">
                                      <p:cBhvr>
                                        <p:cTn id="61" dur="1000" fill="hold"/>
                                        <p:tgtEl>
                                          <p:spTgt spid="2136">
                                            <p:txEl>
                                              <p:pRg st="7" end="7"/>
                                            </p:txEl>
                                          </p:spTgt>
                                        </p:tgtEl>
                                        <p:attrNameLst>
                                          <p:attrName>ppt_w</p:attrName>
                                        </p:attrNameLst>
                                      </p:cBhvr>
                                      <p:tavLst>
                                        <p:tav tm="0">
                                          <p:val>
                                            <p:fltVal val="0"/>
                                          </p:val>
                                        </p:tav>
                                        <p:tav tm="100000">
                                          <p:val>
                                            <p:strVal val="#ppt_w"/>
                                          </p:val>
                                        </p:tav>
                                      </p:tavLst>
                                    </p:anim>
                                    <p:anim calcmode="lin" valueType="num">
                                      <p:cBhvr>
                                        <p:cTn id="62" dur="1000" fill="hold"/>
                                        <p:tgtEl>
                                          <p:spTgt spid="2136">
                                            <p:txEl>
                                              <p:pRg st="7" end="7"/>
                                            </p:txEl>
                                          </p:spTgt>
                                        </p:tgtEl>
                                        <p:attrNameLst>
                                          <p:attrName>ppt_h</p:attrName>
                                        </p:attrNameLst>
                                      </p:cBhvr>
                                      <p:tavLst>
                                        <p:tav tm="0">
                                          <p:val>
                                            <p:fltVal val="0"/>
                                          </p:val>
                                        </p:tav>
                                        <p:tav tm="100000">
                                          <p:val>
                                            <p:strVal val="#ppt_h"/>
                                          </p:val>
                                        </p:tav>
                                      </p:tavLst>
                                    </p:anim>
                                    <p:anim calcmode="lin" valueType="num">
                                      <p:cBhvr>
                                        <p:cTn id="63" dur="1000" fill="hold"/>
                                        <p:tgtEl>
                                          <p:spTgt spid="2136">
                                            <p:txEl>
                                              <p:pRg st="7" end="7"/>
                                            </p:txEl>
                                          </p:spTgt>
                                        </p:tgtEl>
                                        <p:attrNameLst>
                                          <p:attrName>style.rotation</p:attrName>
                                        </p:attrNameLst>
                                      </p:cBhvr>
                                      <p:tavLst>
                                        <p:tav tm="0">
                                          <p:val>
                                            <p:fltVal val="90"/>
                                          </p:val>
                                        </p:tav>
                                        <p:tav tm="100000">
                                          <p:val>
                                            <p:fltVal val="0"/>
                                          </p:val>
                                        </p:tav>
                                      </p:tavLst>
                                    </p:anim>
                                    <p:animEffect transition="in" filter="fade">
                                      <p:cBhvr>
                                        <p:cTn id="64" dur="1000"/>
                                        <p:tgtEl>
                                          <p:spTgt spid="2136">
                                            <p:txEl>
                                              <p:pRg st="7" end="7"/>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31" presetClass="entr" presetSubtype="0" fill="hold" nodeType="clickEffect">
                                  <p:stCondLst>
                                    <p:cond delay="0"/>
                                  </p:stCondLst>
                                  <p:childTnLst>
                                    <p:set>
                                      <p:cBhvr>
                                        <p:cTn id="68" dur="1" fill="hold">
                                          <p:stCondLst>
                                            <p:cond delay="0"/>
                                          </p:stCondLst>
                                        </p:cTn>
                                        <p:tgtEl>
                                          <p:spTgt spid="2136">
                                            <p:txEl>
                                              <p:pRg st="8" end="8"/>
                                            </p:txEl>
                                          </p:spTgt>
                                        </p:tgtEl>
                                        <p:attrNameLst>
                                          <p:attrName>style.visibility</p:attrName>
                                        </p:attrNameLst>
                                      </p:cBhvr>
                                      <p:to>
                                        <p:strVal val="visible"/>
                                      </p:to>
                                    </p:set>
                                    <p:anim calcmode="lin" valueType="num">
                                      <p:cBhvr>
                                        <p:cTn id="69" dur="1000" fill="hold"/>
                                        <p:tgtEl>
                                          <p:spTgt spid="2136">
                                            <p:txEl>
                                              <p:pRg st="8" end="8"/>
                                            </p:txEl>
                                          </p:spTgt>
                                        </p:tgtEl>
                                        <p:attrNameLst>
                                          <p:attrName>ppt_w</p:attrName>
                                        </p:attrNameLst>
                                      </p:cBhvr>
                                      <p:tavLst>
                                        <p:tav tm="0">
                                          <p:val>
                                            <p:fltVal val="0"/>
                                          </p:val>
                                        </p:tav>
                                        <p:tav tm="100000">
                                          <p:val>
                                            <p:strVal val="#ppt_w"/>
                                          </p:val>
                                        </p:tav>
                                      </p:tavLst>
                                    </p:anim>
                                    <p:anim calcmode="lin" valueType="num">
                                      <p:cBhvr>
                                        <p:cTn id="70" dur="1000" fill="hold"/>
                                        <p:tgtEl>
                                          <p:spTgt spid="2136">
                                            <p:txEl>
                                              <p:pRg st="8" end="8"/>
                                            </p:txEl>
                                          </p:spTgt>
                                        </p:tgtEl>
                                        <p:attrNameLst>
                                          <p:attrName>ppt_h</p:attrName>
                                        </p:attrNameLst>
                                      </p:cBhvr>
                                      <p:tavLst>
                                        <p:tav tm="0">
                                          <p:val>
                                            <p:fltVal val="0"/>
                                          </p:val>
                                        </p:tav>
                                        <p:tav tm="100000">
                                          <p:val>
                                            <p:strVal val="#ppt_h"/>
                                          </p:val>
                                        </p:tav>
                                      </p:tavLst>
                                    </p:anim>
                                    <p:anim calcmode="lin" valueType="num">
                                      <p:cBhvr>
                                        <p:cTn id="71" dur="1000" fill="hold"/>
                                        <p:tgtEl>
                                          <p:spTgt spid="2136">
                                            <p:txEl>
                                              <p:pRg st="8" end="8"/>
                                            </p:txEl>
                                          </p:spTgt>
                                        </p:tgtEl>
                                        <p:attrNameLst>
                                          <p:attrName>style.rotation</p:attrName>
                                        </p:attrNameLst>
                                      </p:cBhvr>
                                      <p:tavLst>
                                        <p:tav tm="0">
                                          <p:val>
                                            <p:fltVal val="90"/>
                                          </p:val>
                                        </p:tav>
                                        <p:tav tm="100000">
                                          <p:val>
                                            <p:fltVal val="0"/>
                                          </p:val>
                                        </p:tav>
                                      </p:tavLst>
                                    </p:anim>
                                    <p:animEffect transition="in" filter="fade">
                                      <p:cBhvr>
                                        <p:cTn id="72" dur="1000"/>
                                        <p:tgtEl>
                                          <p:spTgt spid="2136">
                                            <p:txEl>
                                              <p:pRg st="8" end="8"/>
                                            </p:txEl>
                                          </p:spTgt>
                                        </p:tgtEl>
                                      </p:cBhvr>
                                    </p:animEffect>
                                  </p:childTnLst>
                                </p:cTn>
                              </p:par>
                              <p:par>
                                <p:cTn id="73" presetID="31" presetClass="entr" presetSubtype="0" fill="hold" nodeType="withEffect">
                                  <p:stCondLst>
                                    <p:cond delay="0"/>
                                  </p:stCondLst>
                                  <p:childTnLst>
                                    <p:set>
                                      <p:cBhvr>
                                        <p:cTn id="74" dur="1" fill="hold">
                                          <p:stCondLst>
                                            <p:cond delay="0"/>
                                          </p:stCondLst>
                                        </p:cTn>
                                        <p:tgtEl>
                                          <p:spTgt spid="2136">
                                            <p:txEl>
                                              <p:pRg st="9" end="9"/>
                                            </p:txEl>
                                          </p:spTgt>
                                        </p:tgtEl>
                                        <p:attrNameLst>
                                          <p:attrName>style.visibility</p:attrName>
                                        </p:attrNameLst>
                                      </p:cBhvr>
                                      <p:to>
                                        <p:strVal val="visible"/>
                                      </p:to>
                                    </p:set>
                                    <p:anim calcmode="lin" valueType="num">
                                      <p:cBhvr>
                                        <p:cTn id="75" dur="1000" fill="hold"/>
                                        <p:tgtEl>
                                          <p:spTgt spid="2136">
                                            <p:txEl>
                                              <p:pRg st="9" end="9"/>
                                            </p:txEl>
                                          </p:spTgt>
                                        </p:tgtEl>
                                        <p:attrNameLst>
                                          <p:attrName>ppt_w</p:attrName>
                                        </p:attrNameLst>
                                      </p:cBhvr>
                                      <p:tavLst>
                                        <p:tav tm="0">
                                          <p:val>
                                            <p:fltVal val="0"/>
                                          </p:val>
                                        </p:tav>
                                        <p:tav tm="100000">
                                          <p:val>
                                            <p:strVal val="#ppt_w"/>
                                          </p:val>
                                        </p:tav>
                                      </p:tavLst>
                                    </p:anim>
                                    <p:anim calcmode="lin" valueType="num">
                                      <p:cBhvr>
                                        <p:cTn id="76" dur="1000" fill="hold"/>
                                        <p:tgtEl>
                                          <p:spTgt spid="2136">
                                            <p:txEl>
                                              <p:pRg st="9" end="9"/>
                                            </p:txEl>
                                          </p:spTgt>
                                        </p:tgtEl>
                                        <p:attrNameLst>
                                          <p:attrName>ppt_h</p:attrName>
                                        </p:attrNameLst>
                                      </p:cBhvr>
                                      <p:tavLst>
                                        <p:tav tm="0">
                                          <p:val>
                                            <p:fltVal val="0"/>
                                          </p:val>
                                        </p:tav>
                                        <p:tav tm="100000">
                                          <p:val>
                                            <p:strVal val="#ppt_h"/>
                                          </p:val>
                                        </p:tav>
                                      </p:tavLst>
                                    </p:anim>
                                    <p:anim calcmode="lin" valueType="num">
                                      <p:cBhvr>
                                        <p:cTn id="77" dur="1000" fill="hold"/>
                                        <p:tgtEl>
                                          <p:spTgt spid="2136">
                                            <p:txEl>
                                              <p:pRg st="9" end="9"/>
                                            </p:txEl>
                                          </p:spTgt>
                                        </p:tgtEl>
                                        <p:attrNameLst>
                                          <p:attrName>style.rotation</p:attrName>
                                        </p:attrNameLst>
                                      </p:cBhvr>
                                      <p:tavLst>
                                        <p:tav tm="0">
                                          <p:val>
                                            <p:fltVal val="90"/>
                                          </p:val>
                                        </p:tav>
                                        <p:tav tm="100000">
                                          <p:val>
                                            <p:fltVal val="0"/>
                                          </p:val>
                                        </p:tav>
                                      </p:tavLst>
                                    </p:anim>
                                    <p:animEffect transition="in" filter="fade">
                                      <p:cBhvr>
                                        <p:cTn id="78" dur="1000"/>
                                        <p:tgtEl>
                                          <p:spTgt spid="2136">
                                            <p:txEl>
                                              <p:pRg st="9" end="9"/>
                                            </p:txEl>
                                          </p:spTgt>
                                        </p:tgtEl>
                                      </p:cBhvr>
                                    </p:animEffect>
                                  </p:childTnLst>
                                </p:cTn>
                              </p:par>
                            </p:childTnLst>
                          </p:cTn>
                        </p:par>
                      </p:childTnLst>
                    </p:cTn>
                  </p:par>
                  <p:par>
                    <p:cTn id="79" fill="hold">
                      <p:stCondLst>
                        <p:cond delay="indefinite"/>
                      </p:stCondLst>
                      <p:childTnLst>
                        <p:par>
                          <p:cTn id="80" fill="hold">
                            <p:stCondLst>
                              <p:cond delay="0"/>
                            </p:stCondLst>
                            <p:childTnLst>
                              <p:par>
                                <p:cTn id="81" presetID="31" presetClass="entr" presetSubtype="0" fill="hold" nodeType="clickEffect">
                                  <p:stCondLst>
                                    <p:cond delay="0"/>
                                  </p:stCondLst>
                                  <p:childTnLst>
                                    <p:set>
                                      <p:cBhvr>
                                        <p:cTn id="82" dur="1" fill="hold">
                                          <p:stCondLst>
                                            <p:cond delay="0"/>
                                          </p:stCondLst>
                                        </p:cTn>
                                        <p:tgtEl>
                                          <p:spTgt spid="2136">
                                            <p:txEl>
                                              <p:pRg st="10" end="10"/>
                                            </p:txEl>
                                          </p:spTgt>
                                        </p:tgtEl>
                                        <p:attrNameLst>
                                          <p:attrName>style.visibility</p:attrName>
                                        </p:attrNameLst>
                                      </p:cBhvr>
                                      <p:to>
                                        <p:strVal val="visible"/>
                                      </p:to>
                                    </p:set>
                                    <p:anim calcmode="lin" valueType="num">
                                      <p:cBhvr>
                                        <p:cTn id="83" dur="1000" fill="hold"/>
                                        <p:tgtEl>
                                          <p:spTgt spid="2136">
                                            <p:txEl>
                                              <p:pRg st="10" end="10"/>
                                            </p:txEl>
                                          </p:spTgt>
                                        </p:tgtEl>
                                        <p:attrNameLst>
                                          <p:attrName>ppt_w</p:attrName>
                                        </p:attrNameLst>
                                      </p:cBhvr>
                                      <p:tavLst>
                                        <p:tav tm="0">
                                          <p:val>
                                            <p:fltVal val="0"/>
                                          </p:val>
                                        </p:tav>
                                        <p:tav tm="100000">
                                          <p:val>
                                            <p:strVal val="#ppt_w"/>
                                          </p:val>
                                        </p:tav>
                                      </p:tavLst>
                                    </p:anim>
                                    <p:anim calcmode="lin" valueType="num">
                                      <p:cBhvr>
                                        <p:cTn id="84" dur="1000" fill="hold"/>
                                        <p:tgtEl>
                                          <p:spTgt spid="2136">
                                            <p:txEl>
                                              <p:pRg st="10" end="10"/>
                                            </p:txEl>
                                          </p:spTgt>
                                        </p:tgtEl>
                                        <p:attrNameLst>
                                          <p:attrName>ppt_h</p:attrName>
                                        </p:attrNameLst>
                                      </p:cBhvr>
                                      <p:tavLst>
                                        <p:tav tm="0">
                                          <p:val>
                                            <p:fltVal val="0"/>
                                          </p:val>
                                        </p:tav>
                                        <p:tav tm="100000">
                                          <p:val>
                                            <p:strVal val="#ppt_h"/>
                                          </p:val>
                                        </p:tav>
                                      </p:tavLst>
                                    </p:anim>
                                    <p:anim calcmode="lin" valueType="num">
                                      <p:cBhvr>
                                        <p:cTn id="85" dur="1000" fill="hold"/>
                                        <p:tgtEl>
                                          <p:spTgt spid="2136">
                                            <p:txEl>
                                              <p:pRg st="10" end="10"/>
                                            </p:txEl>
                                          </p:spTgt>
                                        </p:tgtEl>
                                        <p:attrNameLst>
                                          <p:attrName>style.rotation</p:attrName>
                                        </p:attrNameLst>
                                      </p:cBhvr>
                                      <p:tavLst>
                                        <p:tav tm="0">
                                          <p:val>
                                            <p:fltVal val="90"/>
                                          </p:val>
                                        </p:tav>
                                        <p:tav tm="100000">
                                          <p:val>
                                            <p:fltVal val="0"/>
                                          </p:val>
                                        </p:tav>
                                      </p:tavLst>
                                    </p:anim>
                                    <p:animEffect transition="in" filter="fade">
                                      <p:cBhvr>
                                        <p:cTn id="86" dur="1000"/>
                                        <p:tgtEl>
                                          <p:spTgt spid="2136">
                                            <p:txEl>
                                              <p:pRg st="10" end="10"/>
                                            </p:txEl>
                                          </p:spTgt>
                                        </p:tgtEl>
                                      </p:cBhvr>
                                    </p:animEffect>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grpId="0" nodeType="clickEffect">
                                  <p:stCondLst>
                                    <p:cond delay="0"/>
                                  </p:stCondLst>
                                  <p:childTnLst>
                                    <p:set>
                                      <p:cBhvr>
                                        <p:cTn id="90" dur="1" fill="hold">
                                          <p:stCondLst>
                                            <p:cond delay="0"/>
                                          </p:stCondLst>
                                        </p:cTn>
                                        <p:tgtEl>
                                          <p:spTgt spid="2141"/>
                                        </p:tgtEl>
                                        <p:attrNameLst>
                                          <p:attrName>style.visibility</p:attrName>
                                        </p:attrNameLst>
                                      </p:cBhvr>
                                      <p:to>
                                        <p:strVal val="visible"/>
                                      </p:to>
                                    </p:set>
                                    <p:anim calcmode="lin" valueType="num">
                                      <p:cBhvr additive="base">
                                        <p:cTn id="91" dur="500" fill="hold"/>
                                        <p:tgtEl>
                                          <p:spTgt spid="2141"/>
                                        </p:tgtEl>
                                        <p:attrNameLst>
                                          <p:attrName>ppt_x</p:attrName>
                                        </p:attrNameLst>
                                      </p:cBhvr>
                                      <p:tavLst>
                                        <p:tav tm="0">
                                          <p:val>
                                            <p:strVal val="#ppt_x"/>
                                          </p:val>
                                        </p:tav>
                                        <p:tav tm="100000">
                                          <p:val>
                                            <p:strVal val="#ppt_x"/>
                                          </p:val>
                                        </p:tav>
                                      </p:tavLst>
                                    </p:anim>
                                    <p:anim calcmode="lin" valueType="num">
                                      <p:cBhvr additive="base">
                                        <p:cTn id="92" dur="500" fill="hold"/>
                                        <p:tgtEl>
                                          <p:spTgt spid="2141"/>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nodeType="clickEffect">
                                  <p:stCondLst>
                                    <p:cond delay="0"/>
                                  </p:stCondLst>
                                  <p:childTnLst>
                                    <p:set>
                                      <p:cBhvr>
                                        <p:cTn id="96" dur="1" fill="hold">
                                          <p:stCondLst>
                                            <p:cond delay="0"/>
                                          </p:stCondLst>
                                        </p:cTn>
                                        <p:tgtEl>
                                          <p:spTgt spid="2140">
                                            <p:txEl>
                                              <p:pRg st="0" end="0"/>
                                            </p:txEl>
                                          </p:spTgt>
                                        </p:tgtEl>
                                        <p:attrNameLst>
                                          <p:attrName>style.visibility</p:attrName>
                                        </p:attrNameLst>
                                      </p:cBhvr>
                                      <p:to>
                                        <p:strVal val="visible"/>
                                      </p:to>
                                    </p:set>
                                    <p:anim calcmode="lin" valueType="num">
                                      <p:cBhvr additive="base">
                                        <p:cTn id="97" dur="500" fill="hold"/>
                                        <p:tgtEl>
                                          <p:spTgt spid="2140">
                                            <p:txEl>
                                              <p:pRg st="0" end="0"/>
                                            </p:txEl>
                                          </p:spTgt>
                                        </p:tgtEl>
                                        <p:attrNameLst>
                                          <p:attrName>ppt_x</p:attrName>
                                        </p:attrNameLst>
                                      </p:cBhvr>
                                      <p:tavLst>
                                        <p:tav tm="0">
                                          <p:val>
                                            <p:strVal val="#ppt_x"/>
                                          </p:val>
                                        </p:tav>
                                        <p:tav tm="100000">
                                          <p:val>
                                            <p:strVal val="#ppt_x"/>
                                          </p:val>
                                        </p:tav>
                                      </p:tavLst>
                                    </p:anim>
                                    <p:anim calcmode="lin" valueType="num">
                                      <p:cBhvr additive="base">
                                        <p:cTn id="98" dur="500" fill="hold"/>
                                        <p:tgtEl>
                                          <p:spTgt spid="214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nodeType="clickEffect">
                                  <p:stCondLst>
                                    <p:cond delay="0"/>
                                  </p:stCondLst>
                                  <p:childTnLst>
                                    <p:set>
                                      <p:cBhvr>
                                        <p:cTn id="102" dur="1" fill="hold">
                                          <p:stCondLst>
                                            <p:cond delay="0"/>
                                          </p:stCondLst>
                                        </p:cTn>
                                        <p:tgtEl>
                                          <p:spTgt spid="2140">
                                            <p:txEl>
                                              <p:pRg st="1" end="1"/>
                                            </p:txEl>
                                          </p:spTgt>
                                        </p:tgtEl>
                                        <p:attrNameLst>
                                          <p:attrName>style.visibility</p:attrName>
                                        </p:attrNameLst>
                                      </p:cBhvr>
                                      <p:to>
                                        <p:strVal val="visible"/>
                                      </p:to>
                                    </p:set>
                                    <p:anim calcmode="lin" valueType="num">
                                      <p:cBhvr additive="base">
                                        <p:cTn id="103" dur="500" fill="hold"/>
                                        <p:tgtEl>
                                          <p:spTgt spid="2140">
                                            <p:txEl>
                                              <p:pRg st="1" end="1"/>
                                            </p:txEl>
                                          </p:spTgt>
                                        </p:tgtEl>
                                        <p:attrNameLst>
                                          <p:attrName>ppt_x</p:attrName>
                                        </p:attrNameLst>
                                      </p:cBhvr>
                                      <p:tavLst>
                                        <p:tav tm="0">
                                          <p:val>
                                            <p:strVal val="#ppt_x"/>
                                          </p:val>
                                        </p:tav>
                                        <p:tav tm="100000">
                                          <p:val>
                                            <p:strVal val="#ppt_x"/>
                                          </p:val>
                                        </p:tav>
                                      </p:tavLst>
                                    </p:anim>
                                    <p:anim calcmode="lin" valueType="num">
                                      <p:cBhvr additive="base">
                                        <p:cTn id="104" dur="500" fill="hold"/>
                                        <p:tgtEl>
                                          <p:spTgt spid="2140">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grpId="0" nodeType="clickEffect">
                                  <p:stCondLst>
                                    <p:cond delay="0"/>
                                  </p:stCondLst>
                                  <p:childTnLst>
                                    <p:set>
                                      <p:cBhvr>
                                        <p:cTn id="108" dur="1" fill="hold">
                                          <p:stCondLst>
                                            <p:cond delay="0"/>
                                          </p:stCondLst>
                                        </p:cTn>
                                        <p:tgtEl>
                                          <p:spTgt spid="2145"/>
                                        </p:tgtEl>
                                        <p:attrNameLst>
                                          <p:attrName>style.visibility</p:attrName>
                                        </p:attrNameLst>
                                      </p:cBhvr>
                                      <p:to>
                                        <p:strVal val="visible"/>
                                      </p:to>
                                    </p:set>
                                    <p:anim calcmode="lin" valueType="num">
                                      <p:cBhvr additive="base">
                                        <p:cTn id="109" dur="500" fill="hold"/>
                                        <p:tgtEl>
                                          <p:spTgt spid="2145"/>
                                        </p:tgtEl>
                                        <p:attrNameLst>
                                          <p:attrName>ppt_x</p:attrName>
                                        </p:attrNameLst>
                                      </p:cBhvr>
                                      <p:tavLst>
                                        <p:tav tm="0">
                                          <p:val>
                                            <p:strVal val="#ppt_x"/>
                                          </p:val>
                                        </p:tav>
                                        <p:tav tm="100000">
                                          <p:val>
                                            <p:strVal val="#ppt_x"/>
                                          </p:val>
                                        </p:tav>
                                      </p:tavLst>
                                    </p:anim>
                                    <p:anim calcmode="lin" valueType="num">
                                      <p:cBhvr additive="base">
                                        <p:cTn id="110" dur="500" fill="hold"/>
                                        <p:tgtEl>
                                          <p:spTgt spid="2145"/>
                                        </p:tgtEl>
                                        <p:attrNameLst>
                                          <p:attrName>ppt_y</p:attrName>
                                        </p:attrNameLst>
                                      </p:cBhvr>
                                      <p:tavLst>
                                        <p:tav tm="0">
                                          <p:val>
                                            <p:strVal val="1+#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31" presetClass="entr" presetSubtype="0" fill="hold" nodeType="clickEffect">
                                  <p:stCondLst>
                                    <p:cond delay="0"/>
                                  </p:stCondLst>
                                  <p:childTnLst>
                                    <p:set>
                                      <p:cBhvr>
                                        <p:cTn id="114" dur="1" fill="hold">
                                          <p:stCondLst>
                                            <p:cond delay="0"/>
                                          </p:stCondLst>
                                        </p:cTn>
                                        <p:tgtEl>
                                          <p:spTgt spid="2144">
                                            <p:txEl>
                                              <p:pRg st="0" end="0"/>
                                            </p:txEl>
                                          </p:spTgt>
                                        </p:tgtEl>
                                        <p:attrNameLst>
                                          <p:attrName>style.visibility</p:attrName>
                                        </p:attrNameLst>
                                      </p:cBhvr>
                                      <p:to>
                                        <p:strVal val="visible"/>
                                      </p:to>
                                    </p:set>
                                    <p:anim calcmode="lin" valueType="num">
                                      <p:cBhvr>
                                        <p:cTn id="115" dur="1000" fill="hold"/>
                                        <p:tgtEl>
                                          <p:spTgt spid="2144">
                                            <p:txEl>
                                              <p:pRg st="0" end="0"/>
                                            </p:txEl>
                                          </p:spTgt>
                                        </p:tgtEl>
                                        <p:attrNameLst>
                                          <p:attrName>ppt_w</p:attrName>
                                        </p:attrNameLst>
                                      </p:cBhvr>
                                      <p:tavLst>
                                        <p:tav tm="0">
                                          <p:val>
                                            <p:fltVal val="0"/>
                                          </p:val>
                                        </p:tav>
                                        <p:tav tm="100000">
                                          <p:val>
                                            <p:strVal val="#ppt_w"/>
                                          </p:val>
                                        </p:tav>
                                      </p:tavLst>
                                    </p:anim>
                                    <p:anim calcmode="lin" valueType="num">
                                      <p:cBhvr>
                                        <p:cTn id="116" dur="1000" fill="hold"/>
                                        <p:tgtEl>
                                          <p:spTgt spid="2144">
                                            <p:txEl>
                                              <p:pRg st="0" end="0"/>
                                            </p:txEl>
                                          </p:spTgt>
                                        </p:tgtEl>
                                        <p:attrNameLst>
                                          <p:attrName>ppt_h</p:attrName>
                                        </p:attrNameLst>
                                      </p:cBhvr>
                                      <p:tavLst>
                                        <p:tav tm="0">
                                          <p:val>
                                            <p:fltVal val="0"/>
                                          </p:val>
                                        </p:tav>
                                        <p:tav tm="100000">
                                          <p:val>
                                            <p:strVal val="#ppt_h"/>
                                          </p:val>
                                        </p:tav>
                                      </p:tavLst>
                                    </p:anim>
                                    <p:anim calcmode="lin" valueType="num">
                                      <p:cBhvr>
                                        <p:cTn id="117" dur="1000" fill="hold"/>
                                        <p:tgtEl>
                                          <p:spTgt spid="2144">
                                            <p:txEl>
                                              <p:pRg st="0" end="0"/>
                                            </p:txEl>
                                          </p:spTgt>
                                        </p:tgtEl>
                                        <p:attrNameLst>
                                          <p:attrName>style.rotation</p:attrName>
                                        </p:attrNameLst>
                                      </p:cBhvr>
                                      <p:tavLst>
                                        <p:tav tm="0">
                                          <p:val>
                                            <p:fltVal val="90"/>
                                          </p:val>
                                        </p:tav>
                                        <p:tav tm="100000">
                                          <p:val>
                                            <p:fltVal val="0"/>
                                          </p:val>
                                        </p:tav>
                                      </p:tavLst>
                                    </p:anim>
                                    <p:animEffect transition="in" filter="fade">
                                      <p:cBhvr>
                                        <p:cTn id="118" dur="1000"/>
                                        <p:tgtEl>
                                          <p:spTgt spid="214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35" grpId="0"/>
      <p:bldP spid="2137" grpId="0"/>
      <p:bldP spid="2141" grpId="0"/>
      <p:bldP spid="2145"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15"/>
        <p:cNvGrpSpPr/>
        <p:nvPr/>
      </p:nvGrpSpPr>
      <p:grpSpPr>
        <a:xfrm>
          <a:off x="0" y="0"/>
          <a:ext cx="0" cy="0"/>
          <a:chOff x="0" y="0"/>
          <a:chExt cx="0" cy="0"/>
        </a:xfrm>
      </p:grpSpPr>
      <p:sp>
        <p:nvSpPr>
          <p:cNvPr id="2216" name="Google Shape;2216;p37"/>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PROJECT GOALS</a:t>
            </a:r>
            <a:endParaRPr dirty="0"/>
          </a:p>
        </p:txBody>
      </p:sp>
      <p:sp>
        <p:nvSpPr>
          <p:cNvPr id="2217" name="Google Shape;2217;p37"/>
          <p:cNvSpPr txBox="1">
            <a:spLocks noGrp="1"/>
          </p:cNvSpPr>
          <p:nvPr>
            <p:ph type="subTitle" idx="1"/>
          </p:nvPr>
        </p:nvSpPr>
        <p:spPr>
          <a:xfrm>
            <a:off x="1216375" y="3517675"/>
            <a:ext cx="2693700" cy="10512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 </a:t>
            </a:r>
            <a:r>
              <a:rPr lang="ar-SY" dirty="0"/>
              <a:t>تصميم نظام أمني لتقييد عملية الولوج العشوائي لقيادة عمل المنظومة</a:t>
            </a:r>
          </a:p>
          <a:p>
            <a:pPr marL="0" lvl="0" indent="0" algn="ctr" rtl="0">
              <a:spcBef>
                <a:spcPts val="0"/>
              </a:spcBef>
              <a:spcAft>
                <a:spcPts val="0"/>
              </a:spcAft>
              <a:buNone/>
            </a:pPr>
            <a:endParaRPr dirty="0"/>
          </a:p>
        </p:txBody>
      </p:sp>
      <p:sp>
        <p:nvSpPr>
          <p:cNvPr id="2218" name="Google Shape;2218;p37"/>
          <p:cNvSpPr txBox="1">
            <a:spLocks noGrp="1"/>
          </p:cNvSpPr>
          <p:nvPr>
            <p:ph type="subTitle" idx="2"/>
          </p:nvPr>
        </p:nvSpPr>
        <p:spPr>
          <a:xfrm>
            <a:off x="5234100" y="3517674"/>
            <a:ext cx="2693700" cy="1625825"/>
          </a:xfrm>
          <a:prstGeom prst="rect">
            <a:avLst/>
          </a:prstGeom>
        </p:spPr>
        <p:txBody>
          <a:bodyPr spcFirstLastPara="1" wrap="square" lIns="0" tIns="0" rIns="0" bIns="0" anchor="t" anchorCtr="0">
            <a:noAutofit/>
          </a:bodyPr>
          <a:lstStyle/>
          <a:p>
            <a:pPr marL="0" indent="0"/>
            <a:r>
              <a:rPr lang="ar-SY" dirty="0">
                <a:effectLst/>
                <a:latin typeface="Times New Roman" panose="02020603050405020304" pitchFamily="18" charset="0"/>
                <a:ea typeface="Calibri" panose="020F0502020204030204" pitchFamily="34" charset="0"/>
                <a:cs typeface="Simplified Arabic" panose="02020603050405020304" pitchFamily="18" charset="-78"/>
              </a:rPr>
              <a:t>تصميم نظام تحكم بسيارة عن بعد لتنفيذ أوامر المستخدم بالإضافة الى تسهيل عملية التحكم باست</a:t>
            </a:r>
            <a:r>
              <a:rPr lang="ar-SY" dirty="0">
                <a:latin typeface="Times New Roman" panose="02020603050405020304" pitchFamily="18" charset="0"/>
                <a:ea typeface="Calibri" panose="020F0502020204030204" pitchFamily="34" charset="0"/>
                <a:cs typeface="Simplified Arabic" panose="02020603050405020304" pitchFamily="18" charset="-78"/>
              </a:rPr>
              <a:t>خدام الحاسب</a:t>
            </a:r>
            <a:r>
              <a:rPr lang="ar-SY" dirty="0">
                <a:effectLst/>
                <a:latin typeface="Times New Roman" panose="02020603050405020304" pitchFamily="18" charset="0"/>
                <a:ea typeface="Calibri" panose="020F0502020204030204" pitchFamily="34" charset="0"/>
                <a:cs typeface="Simplified Arabic" panose="02020603050405020304" pitchFamily="18" charset="-78"/>
              </a:rPr>
              <a:t> وذلك عن طريق التعرف على الكلام</a:t>
            </a:r>
          </a:p>
          <a:p>
            <a:pPr marL="0" lvl="0" indent="0" algn="ctr" rtl="0">
              <a:spcBef>
                <a:spcPts val="0"/>
              </a:spcBef>
              <a:spcAft>
                <a:spcPts val="0"/>
              </a:spcAft>
              <a:buNone/>
            </a:pPr>
            <a:r>
              <a:rPr lang="ar-SY" dirty="0">
                <a:effectLst/>
                <a:latin typeface="Times New Roman" panose="02020603050405020304" pitchFamily="18" charset="0"/>
                <a:ea typeface="Calibri" panose="020F0502020204030204" pitchFamily="34" charset="0"/>
                <a:cs typeface="Simplified Arabic" panose="02020603050405020304" pitchFamily="18" charset="-78"/>
              </a:rPr>
              <a:t> </a:t>
            </a:r>
            <a:r>
              <a:rPr lang="ar-SA" dirty="0">
                <a:latin typeface="Times New Roman" panose="02020603050405020304" pitchFamily="18" charset="0"/>
                <a:ea typeface="Calibri" panose="020F0502020204030204" pitchFamily="34" charset="0"/>
                <a:cs typeface="Simplified Arabic" panose="02020603050405020304" pitchFamily="18" charset="-78"/>
              </a:rPr>
              <a:t>التحكم بحواسيب المنظومة عبر الشبكات</a:t>
            </a:r>
            <a:endParaRPr lang="ar-SY" dirty="0">
              <a:effectLst/>
              <a:latin typeface="Times New Roman" panose="02020603050405020304" pitchFamily="18" charset="0"/>
              <a:ea typeface="Calibri" panose="020F0502020204030204" pitchFamily="34" charset="0"/>
              <a:cs typeface="Simplified Arabic" panose="02020603050405020304" pitchFamily="18" charset="-78"/>
            </a:endParaRPr>
          </a:p>
          <a:p>
            <a:pPr marL="0" lvl="0" indent="0" algn="ctr" rtl="0">
              <a:spcBef>
                <a:spcPts val="0"/>
              </a:spcBef>
              <a:spcAft>
                <a:spcPts val="0"/>
              </a:spcAft>
              <a:buNone/>
            </a:pPr>
            <a:endParaRPr dirty="0"/>
          </a:p>
        </p:txBody>
      </p:sp>
      <p:sp>
        <p:nvSpPr>
          <p:cNvPr id="2219" name="Google Shape;2219;p37"/>
          <p:cNvSpPr txBox="1">
            <a:spLocks noGrp="1"/>
          </p:cNvSpPr>
          <p:nvPr>
            <p:ph type="title" idx="3"/>
          </p:nvPr>
        </p:nvSpPr>
        <p:spPr>
          <a:xfrm>
            <a:off x="1216350" y="2984775"/>
            <a:ext cx="2693700" cy="35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t>securty</a:t>
            </a:r>
            <a:endParaRPr dirty="0"/>
          </a:p>
        </p:txBody>
      </p:sp>
      <p:sp>
        <p:nvSpPr>
          <p:cNvPr id="2220" name="Google Shape;2220;p37"/>
          <p:cNvSpPr txBox="1">
            <a:spLocks noGrp="1"/>
          </p:cNvSpPr>
          <p:nvPr>
            <p:ph type="title" idx="4"/>
          </p:nvPr>
        </p:nvSpPr>
        <p:spPr>
          <a:xfrm>
            <a:off x="5234100" y="2984775"/>
            <a:ext cx="2693700" cy="3534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t>control</a:t>
            </a:r>
            <a:endParaRPr dirty="0"/>
          </a:p>
        </p:txBody>
      </p:sp>
      <p:grpSp>
        <p:nvGrpSpPr>
          <p:cNvPr id="2221" name="Google Shape;2221;p37"/>
          <p:cNvGrpSpPr/>
          <p:nvPr/>
        </p:nvGrpSpPr>
        <p:grpSpPr>
          <a:xfrm>
            <a:off x="2123132" y="1694596"/>
            <a:ext cx="4897912" cy="877163"/>
            <a:chOff x="2123132" y="1694596"/>
            <a:chExt cx="4897912" cy="877163"/>
          </a:xfrm>
        </p:grpSpPr>
        <p:grpSp>
          <p:nvGrpSpPr>
            <p:cNvPr id="2222" name="Google Shape;2222;p37"/>
            <p:cNvGrpSpPr/>
            <p:nvPr/>
          </p:nvGrpSpPr>
          <p:grpSpPr>
            <a:xfrm>
              <a:off x="2123132" y="1694596"/>
              <a:ext cx="4897912" cy="877163"/>
              <a:chOff x="2123132" y="1694596"/>
              <a:chExt cx="4897912" cy="877163"/>
            </a:xfrm>
          </p:grpSpPr>
          <p:grpSp>
            <p:nvGrpSpPr>
              <p:cNvPr id="2223" name="Google Shape;2223;p37"/>
              <p:cNvGrpSpPr/>
              <p:nvPr/>
            </p:nvGrpSpPr>
            <p:grpSpPr>
              <a:xfrm>
                <a:off x="2123132" y="1694596"/>
                <a:ext cx="980795" cy="877163"/>
                <a:chOff x="2123132" y="1694596"/>
                <a:chExt cx="980795" cy="877163"/>
              </a:xfrm>
            </p:grpSpPr>
            <p:sp>
              <p:nvSpPr>
                <p:cNvPr id="2224" name="Google Shape;2224;p37"/>
                <p:cNvSpPr/>
                <p:nvPr/>
              </p:nvSpPr>
              <p:spPr>
                <a:xfrm>
                  <a:off x="2211467"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37"/>
                <p:cNvSpPr/>
                <p:nvPr/>
              </p:nvSpPr>
              <p:spPr>
                <a:xfrm>
                  <a:off x="2211467" y="18041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37"/>
                <p:cNvSpPr/>
                <p:nvPr/>
              </p:nvSpPr>
              <p:spPr>
                <a:xfrm>
                  <a:off x="2211467"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37"/>
                <p:cNvSpPr/>
                <p:nvPr/>
              </p:nvSpPr>
              <p:spPr>
                <a:xfrm>
                  <a:off x="2257032" y="17828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37"/>
                <p:cNvSpPr/>
                <p:nvPr/>
              </p:nvSpPr>
              <p:spPr>
                <a:xfrm>
                  <a:off x="2911832"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37"/>
                <p:cNvSpPr/>
                <p:nvPr/>
              </p:nvSpPr>
              <p:spPr>
                <a:xfrm>
                  <a:off x="2911832" y="18254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37"/>
                <p:cNvSpPr/>
                <p:nvPr/>
              </p:nvSpPr>
              <p:spPr>
                <a:xfrm>
                  <a:off x="2911832"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37"/>
                <p:cNvSpPr/>
                <p:nvPr/>
              </p:nvSpPr>
              <p:spPr>
                <a:xfrm>
                  <a:off x="2235768" y="24832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37"/>
                <p:cNvSpPr/>
                <p:nvPr/>
              </p:nvSpPr>
              <p:spPr>
                <a:xfrm>
                  <a:off x="2123132" y="16945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37"/>
                <p:cNvSpPr/>
                <p:nvPr/>
              </p:nvSpPr>
              <p:spPr>
                <a:xfrm>
                  <a:off x="3006456"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37"/>
                <p:cNvSpPr/>
                <p:nvPr/>
              </p:nvSpPr>
              <p:spPr>
                <a:xfrm>
                  <a:off x="300331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37"/>
                <p:cNvSpPr/>
                <p:nvPr/>
              </p:nvSpPr>
              <p:spPr>
                <a:xfrm>
                  <a:off x="3003331"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37"/>
              <p:cNvGrpSpPr/>
              <p:nvPr/>
            </p:nvGrpSpPr>
            <p:grpSpPr>
              <a:xfrm>
                <a:off x="6040248" y="1694596"/>
                <a:ext cx="980795" cy="877163"/>
                <a:chOff x="6040248" y="1694596"/>
                <a:chExt cx="980795" cy="877163"/>
              </a:xfrm>
            </p:grpSpPr>
            <p:sp>
              <p:nvSpPr>
                <p:cNvPr id="2237" name="Google Shape;2237;p37"/>
                <p:cNvSpPr/>
                <p:nvPr/>
              </p:nvSpPr>
              <p:spPr>
                <a:xfrm flipH="1">
                  <a:off x="6932586"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37"/>
                <p:cNvSpPr/>
                <p:nvPr/>
              </p:nvSpPr>
              <p:spPr>
                <a:xfrm flipH="1">
                  <a:off x="6932586" y="180419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37"/>
                <p:cNvSpPr/>
                <p:nvPr/>
              </p:nvSpPr>
              <p:spPr>
                <a:xfrm flipH="1">
                  <a:off x="6932586"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37"/>
                <p:cNvSpPr/>
                <p:nvPr/>
              </p:nvSpPr>
              <p:spPr>
                <a:xfrm flipH="1">
                  <a:off x="6253481" y="178281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37"/>
                <p:cNvSpPr/>
                <p:nvPr/>
              </p:nvSpPr>
              <p:spPr>
                <a:xfrm flipH="1">
                  <a:off x="6232222" y="178281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37"/>
                <p:cNvSpPr/>
                <p:nvPr/>
              </p:nvSpPr>
              <p:spPr>
                <a:xfrm flipH="1">
                  <a:off x="6232222" y="182545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37"/>
                <p:cNvSpPr/>
                <p:nvPr/>
              </p:nvSpPr>
              <p:spPr>
                <a:xfrm flipH="1">
                  <a:off x="6232222" y="248329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37"/>
                <p:cNvSpPr/>
                <p:nvPr/>
              </p:nvSpPr>
              <p:spPr>
                <a:xfrm flipH="1">
                  <a:off x="6274866" y="248329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37"/>
                <p:cNvSpPr/>
                <p:nvPr/>
              </p:nvSpPr>
              <p:spPr>
                <a:xfrm flipH="1">
                  <a:off x="6140843" y="16945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37"/>
                <p:cNvSpPr/>
                <p:nvPr/>
              </p:nvSpPr>
              <p:spPr>
                <a:xfrm flipH="1">
                  <a:off x="604024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37"/>
                <p:cNvSpPr/>
                <p:nvPr/>
              </p:nvSpPr>
              <p:spPr>
                <a:xfrm flipH="1">
                  <a:off x="6064537"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37"/>
                <p:cNvSpPr/>
                <p:nvPr/>
              </p:nvSpPr>
              <p:spPr>
                <a:xfrm flipH="1">
                  <a:off x="6073563"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249" name="Google Shape;2249;p37"/>
              <p:cNvCxnSpPr/>
              <p:nvPr/>
            </p:nvCxnSpPr>
            <p:spPr>
              <a:xfrm>
                <a:off x="3006175" y="2137325"/>
                <a:ext cx="3136500" cy="0"/>
              </a:xfrm>
              <a:prstGeom prst="straightConnector1">
                <a:avLst/>
              </a:prstGeom>
              <a:noFill/>
              <a:ln w="9525" cap="flat" cmpd="sng">
                <a:solidFill>
                  <a:schemeClr val="dk2"/>
                </a:solidFill>
                <a:prstDash val="solid"/>
                <a:round/>
                <a:headEnd type="none" w="med" len="med"/>
                <a:tailEnd type="none" w="med" len="med"/>
              </a:ln>
            </p:spPr>
          </p:cxnSp>
        </p:grpSp>
        <p:sp>
          <p:nvSpPr>
            <p:cNvPr id="2250" name="Google Shape;2250;p37"/>
            <p:cNvSpPr/>
            <p:nvPr/>
          </p:nvSpPr>
          <p:spPr>
            <a:xfrm>
              <a:off x="2553163" y="2094075"/>
              <a:ext cx="63300" cy="63950"/>
            </a:xfrm>
            <a:custGeom>
              <a:avLst/>
              <a:gdLst/>
              <a:ahLst/>
              <a:cxnLst/>
              <a:rect l="l" t="t" r="r" b="b"/>
              <a:pathLst>
                <a:path w="2532" h="2558" extrusionOk="0">
                  <a:moveTo>
                    <a:pt x="1279" y="1"/>
                  </a:moveTo>
                  <a:cubicBezTo>
                    <a:pt x="577" y="1"/>
                    <a:pt x="1" y="577"/>
                    <a:pt x="1" y="1279"/>
                  </a:cubicBezTo>
                  <a:cubicBezTo>
                    <a:pt x="1" y="1981"/>
                    <a:pt x="577" y="2557"/>
                    <a:pt x="1279" y="2557"/>
                  </a:cubicBezTo>
                  <a:cubicBezTo>
                    <a:pt x="1981" y="2557"/>
                    <a:pt x="2532" y="1981"/>
                    <a:pt x="2532" y="1279"/>
                  </a:cubicBezTo>
                  <a:cubicBezTo>
                    <a:pt x="2532" y="577"/>
                    <a:pt x="1981" y="1"/>
                    <a:pt x="12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37"/>
            <p:cNvSpPr/>
            <p:nvPr/>
          </p:nvSpPr>
          <p:spPr>
            <a:xfrm>
              <a:off x="2553163" y="2094075"/>
              <a:ext cx="63300" cy="63950"/>
            </a:xfrm>
            <a:custGeom>
              <a:avLst/>
              <a:gdLst/>
              <a:ahLst/>
              <a:cxnLst/>
              <a:rect l="l" t="t" r="r" b="b"/>
              <a:pathLst>
                <a:path w="2532" h="2558" fill="none" extrusionOk="0">
                  <a:moveTo>
                    <a:pt x="2532" y="1279"/>
                  </a:moveTo>
                  <a:cubicBezTo>
                    <a:pt x="2532" y="1981"/>
                    <a:pt x="1981" y="2557"/>
                    <a:pt x="1279" y="2557"/>
                  </a:cubicBezTo>
                  <a:cubicBezTo>
                    <a:pt x="577" y="2557"/>
                    <a:pt x="1" y="1981"/>
                    <a:pt x="1" y="1279"/>
                  </a:cubicBezTo>
                  <a:cubicBezTo>
                    <a:pt x="1" y="577"/>
                    <a:pt x="577" y="1"/>
                    <a:pt x="1279" y="1"/>
                  </a:cubicBezTo>
                  <a:cubicBezTo>
                    <a:pt x="1981" y="1"/>
                    <a:pt x="2532" y="577"/>
                    <a:pt x="2532" y="1279"/>
                  </a:cubicBez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37"/>
            <p:cNvSpPr/>
            <p:nvPr/>
          </p:nvSpPr>
          <p:spPr>
            <a:xfrm>
              <a:off x="2490513" y="2135425"/>
              <a:ext cx="188625" cy="302050"/>
            </a:xfrm>
            <a:custGeom>
              <a:avLst/>
              <a:gdLst/>
              <a:ahLst/>
              <a:cxnLst/>
              <a:rect l="l" t="t" r="r" b="b"/>
              <a:pathLst>
                <a:path w="7545" h="12082" extrusionOk="0">
                  <a:moveTo>
                    <a:pt x="1880" y="1"/>
                  </a:moveTo>
                  <a:lnTo>
                    <a:pt x="777" y="7119"/>
                  </a:lnTo>
                  <a:lnTo>
                    <a:pt x="401" y="9550"/>
                  </a:lnTo>
                  <a:lnTo>
                    <a:pt x="0" y="12081"/>
                  </a:lnTo>
                  <a:lnTo>
                    <a:pt x="7544" y="12081"/>
                  </a:lnTo>
                  <a:lnTo>
                    <a:pt x="7168" y="9550"/>
                  </a:lnTo>
                  <a:lnTo>
                    <a:pt x="6792" y="7119"/>
                  </a:lnTo>
                  <a:lnTo>
                    <a:pt x="569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37"/>
            <p:cNvSpPr/>
            <p:nvPr/>
          </p:nvSpPr>
          <p:spPr>
            <a:xfrm>
              <a:off x="2490513" y="2135425"/>
              <a:ext cx="188625" cy="302050"/>
            </a:xfrm>
            <a:custGeom>
              <a:avLst/>
              <a:gdLst/>
              <a:ahLst/>
              <a:cxnLst/>
              <a:rect l="l" t="t" r="r" b="b"/>
              <a:pathLst>
                <a:path w="7545" h="12082" fill="none" extrusionOk="0">
                  <a:moveTo>
                    <a:pt x="7544" y="12081"/>
                  </a:moveTo>
                  <a:lnTo>
                    <a:pt x="0" y="12081"/>
                  </a:lnTo>
                  <a:lnTo>
                    <a:pt x="401" y="9550"/>
                  </a:lnTo>
                  <a:lnTo>
                    <a:pt x="777" y="7119"/>
                  </a:lnTo>
                  <a:lnTo>
                    <a:pt x="1880" y="1"/>
                  </a:lnTo>
                  <a:lnTo>
                    <a:pt x="5690" y="1"/>
                  </a:lnTo>
                  <a:lnTo>
                    <a:pt x="6792" y="7119"/>
                  </a:lnTo>
                  <a:lnTo>
                    <a:pt x="7168" y="9550"/>
                  </a:lnTo>
                  <a:close/>
                </a:path>
              </a:pathLst>
            </a:custGeom>
            <a:noFill/>
            <a:ln w="1065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37"/>
            <p:cNvSpPr/>
            <p:nvPr/>
          </p:nvSpPr>
          <p:spPr>
            <a:xfrm>
              <a:off x="2500538" y="2313375"/>
              <a:ext cx="169200" cy="60800"/>
            </a:xfrm>
            <a:custGeom>
              <a:avLst/>
              <a:gdLst/>
              <a:ahLst/>
              <a:cxnLst/>
              <a:rect l="l" t="t" r="r" b="b"/>
              <a:pathLst>
                <a:path w="6768" h="2432" extrusionOk="0">
                  <a:moveTo>
                    <a:pt x="376" y="1"/>
                  </a:moveTo>
                  <a:lnTo>
                    <a:pt x="0" y="2432"/>
                  </a:lnTo>
                  <a:lnTo>
                    <a:pt x="6767" y="2432"/>
                  </a:lnTo>
                  <a:lnTo>
                    <a:pt x="63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37"/>
            <p:cNvSpPr/>
            <p:nvPr/>
          </p:nvSpPr>
          <p:spPr>
            <a:xfrm>
              <a:off x="2500538" y="2313375"/>
              <a:ext cx="169200" cy="60800"/>
            </a:xfrm>
            <a:custGeom>
              <a:avLst/>
              <a:gdLst/>
              <a:ahLst/>
              <a:cxnLst/>
              <a:rect l="l" t="t" r="r" b="b"/>
              <a:pathLst>
                <a:path w="6768" h="2432" fill="none" extrusionOk="0">
                  <a:moveTo>
                    <a:pt x="6767" y="2432"/>
                  </a:moveTo>
                  <a:lnTo>
                    <a:pt x="0" y="2432"/>
                  </a:lnTo>
                  <a:lnTo>
                    <a:pt x="376" y="1"/>
                  </a:lnTo>
                  <a:lnTo>
                    <a:pt x="6391" y="1"/>
                  </a:ln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37"/>
            <p:cNvSpPr/>
            <p:nvPr/>
          </p:nvSpPr>
          <p:spPr>
            <a:xfrm>
              <a:off x="2447263" y="1954875"/>
              <a:ext cx="109050" cy="98600"/>
            </a:xfrm>
            <a:custGeom>
              <a:avLst/>
              <a:gdLst/>
              <a:ahLst/>
              <a:cxnLst/>
              <a:rect l="l" t="t" r="r" b="b"/>
              <a:pathLst>
                <a:path w="4362" h="3944" extrusionOk="0">
                  <a:moveTo>
                    <a:pt x="716" y="0"/>
                  </a:moveTo>
                  <a:cubicBezTo>
                    <a:pt x="541" y="0"/>
                    <a:pt x="362" y="70"/>
                    <a:pt x="227" y="205"/>
                  </a:cubicBezTo>
                  <a:cubicBezTo>
                    <a:pt x="1" y="456"/>
                    <a:pt x="26" y="857"/>
                    <a:pt x="277" y="1107"/>
                  </a:cubicBezTo>
                  <a:lnTo>
                    <a:pt x="3209" y="3789"/>
                  </a:lnTo>
                  <a:cubicBezTo>
                    <a:pt x="3336" y="3893"/>
                    <a:pt x="3490" y="3944"/>
                    <a:pt x="3640" y="3944"/>
                  </a:cubicBezTo>
                  <a:cubicBezTo>
                    <a:pt x="3817" y="3944"/>
                    <a:pt x="3990" y="3874"/>
                    <a:pt x="4111" y="3739"/>
                  </a:cubicBezTo>
                  <a:cubicBezTo>
                    <a:pt x="4362" y="3488"/>
                    <a:pt x="4337" y="3087"/>
                    <a:pt x="4061" y="2837"/>
                  </a:cubicBezTo>
                  <a:lnTo>
                    <a:pt x="1129" y="155"/>
                  </a:lnTo>
                  <a:cubicBezTo>
                    <a:pt x="1013" y="51"/>
                    <a:pt x="866" y="0"/>
                    <a:pt x="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37"/>
            <p:cNvSpPr/>
            <p:nvPr/>
          </p:nvSpPr>
          <p:spPr>
            <a:xfrm>
              <a:off x="2447263" y="1953100"/>
              <a:ext cx="109050" cy="102150"/>
            </a:xfrm>
            <a:custGeom>
              <a:avLst/>
              <a:gdLst/>
              <a:ahLst/>
              <a:cxnLst/>
              <a:rect l="l" t="t" r="r" b="b"/>
              <a:pathLst>
                <a:path w="4362" h="4086" fill="none" extrusionOk="0">
                  <a:moveTo>
                    <a:pt x="4111" y="3810"/>
                  </a:moveTo>
                  <a:lnTo>
                    <a:pt x="4111" y="3810"/>
                  </a:lnTo>
                  <a:cubicBezTo>
                    <a:pt x="3886" y="4061"/>
                    <a:pt x="3485" y="4086"/>
                    <a:pt x="3209" y="3860"/>
                  </a:cubicBezTo>
                  <a:lnTo>
                    <a:pt x="277" y="1178"/>
                  </a:lnTo>
                  <a:cubicBezTo>
                    <a:pt x="26" y="928"/>
                    <a:pt x="1" y="527"/>
                    <a:pt x="227" y="276"/>
                  </a:cubicBezTo>
                  <a:cubicBezTo>
                    <a:pt x="477" y="26"/>
                    <a:pt x="878" y="1"/>
                    <a:pt x="1129" y="226"/>
                  </a:cubicBezTo>
                  <a:lnTo>
                    <a:pt x="4061" y="2908"/>
                  </a:lnTo>
                  <a:cubicBezTo>
                    <a:pt x="4337" y="3158"/>
                    <a:pt x="4362" y="3559"/>
                    <a:pt x="4111" y="3810"/>
                  </a:cubicBez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37"/>
            <p:cNvSpPr/>
            <p:nvPr/>
          </p:nvSpPr>
          <p:spPr>
            <a:xfrm>
              <a:off x="2521213" y="2006350"/>
              <a:ext cx="127850" cy="100275"/>
            </a:xfrm>
            <a:custGeom>
              <a:avLst/>
              <a:gdLst/>
              <a:ahLst/>
              <a:cxnLst/>
              <a:rect l="l" t="t" r="r" b="b"/>
              <a:pathLst>
                <a:path w="5114" h="4011" extrusionOk="0">
                  <a:moveTo>
                    <a:pt x="0" y="1"/>
                  </a:moveTo>
                  <a:lnTo>
                    <a:pt x="752" y="4011"/>
                  </a:lnTo>
                  <a:lnTo>
                    <a:pt x="4361" y="4011"/>
                  </a:lnTo>
                  <a:lnTo>
                    <a:pt x="511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37"/>
            <p:cNvSpPr/>
            <p:nvPr/>
          </p:nvSpPr>
          <p:spPr>
            <a:xfrm>
              <a:off x="2521213" y="2006350"/>
              <a:ext cx="127850" cy="100275"/>
            </a:xfrm>
            <a:custGeom>
              <a:avLst/>
              <a:gdLst/>
              <a:ahLst/>
              <a:cxnLst/>
              <a:rect l="l" t="t" r="r" b="b"/>
              <a:pathLst>
                <a:path w="5114" h="4011" fill="none" extrusionOk="0">
                  <a:moveTo>
                    <a:pt x="4361" y="4011"/>
                  </a:moveTo>
                  <a:lnTo>
                    <a:pt x="752" y="4011"/>
                  </a:lnTo>
                  <a:lnTo>
                    <a:pt x="0" y="1"/>
                  </a:lnTo>
                  <a:lnTo>
                    <a:pt x="5113" y="1"/>
                  </a:ln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37"/>
            <p:cNvSpPr/>
            <p:nvPr/>
          </p:nvSpPr>
          <p:spPr>
            <a:xfrm>
              <a:off x="2618338" y="1908625"/>
              <a:ext cx="31975" cy="107150"/>
            </a:xfrm>
            <a:custGeom>
              <a:avLst/>
              <a:gdLst/>
              <a:ahLst/>
              <a:cxnLst/>
              <a:rect l="l" t="t" r="r" b="b"/>
              <a:pathLst>
                <a:path w="1279" h="4286" extrusionOk="0">
                  <a:moveTo>
                    <a:pt x="627" y="0"/>
                  </a:moveTo>
                  <a:cubicBezTo>
                    <a:pt x="276" y="0"/>
                    <a:pt x="0" y="276"/>
                    <a:pt x="0" y="627"/>
                  </a:cubicBezTo>
                  <a:lnTo>
                    <a:pt x="0" y="3659"/>
                  </a:lnTo>
                  <a:cubicBezTo>
                    <a:pt x="0" y="4010"/>
                    <a:pt x="276" y="4286"/>
                    <a:pt x="627" y="4286"/>
                  </a:cubicBezTo>
                  <a:lnTo>
                    <a:pt x="677" y="4286"/>
                  </a:lnTo>
                  <a:cubicBezTo>
                    <a:pt x="1003" y="4286"/>
                    <a:pt x="1278" y="4010"/>
                    <a:pt x="1278" y="3659"/>
                  </a:cubicBezTo>
                  <a:lnTo>
                    <a:pt x="1278" y="627"/>
                  </a:lnTo>
                  <a:cubicBezTo>
                    <a:pt x="1278" y="276"/>
                    <a:pt x="1003" y="0"/>
                    <a:pt x="6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37"/>
            <p:cNvSpPr/>
            <p:nvPr/>
          </p:nvSpPr>
          <p:spPr>
            <a:xfrm>
              <a:off x="2618338" y="1908625"/>
              <a:ext cx="31975" cy="107150"/>
            </a:xfrm>
            <a:custGeom>
              <a:avLst/>
              <a:gdLst/>
              <a:ahLst/>
              <a:cxnLst/>
              <a:rect l="l" t="t" r="r" b="b"/>
              <a:pathLst>
                <a:path w="1279" h="4286" fill="none" extrusionOk="0">
                  <a:moveTo>
                    <a:pt x="677" y="4286"/>
                  </a:moveTo>
                  <a:lnTo>
                    <a:pt x="627" y="4286"/>
                  </a:lnTo>
                  <a:cubicBezTo>
                    <a:pt x="276" y="4286"/>
                    <a:pt x="0" y="4010"/>
                    <a:pt x="0" y="3659"/>
                  </a:cubicBezTo>
                  <a:lnTo>
                    <a:pt x="0" y="627"/>
                  </a:lnTo>
                  <a:cubicBezTo>
                    <a:pt x="0" y="276"/>
                    <a:pt x="276" y="0"/>
                    <a:pt x="627" y="0"/>
                  </a:cubicBezTo>
                  <a:lnTo>
                    <a:pt x="677" y="0"/>
                  </a:lnTo>
                  <a:cubicBezTo>
                    <a:pt x="1003" y="0"/>
                    <a:pt x="1278" y="276"/>
                    <a:pt x="1278" y="627"/>
                  </a:cubicBezTo>
                  <a:lnTo>
                    <a:pt x="1278" y="3659"/>
                  </a:lnTo>
                  <a:cubicBezTo>
                    <a:pt x="1278" y="4010"/>
                    <a:pt x="1003" y="4286"/>
                    <a:pt x="677" y="4286"/>
                  </a:cubicBezTo>
                  <a:close/>
                </a:path>
              </a:pathLst>
            </a:custGeom>
            <a:noFill/>
            <a:ln w="81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37"/>
            <p:cNvSpPr/>
            <p:nvPr/>
          </p:nvSpPr>
          <p:spPr>
            <a:xfrm>
              <a:off x="2586988" y="1837175"/>
              <a:ext cx="31375" cy="177975"/>
            </a:xfrm>
            <a:custGeom>
              <a:avLst/>
              <a:gdLst/>
              <a:ahLst/>
              <a:cxnLst/>
              <a:rect l="l" t="t" r="r" b="b"/>
              <a:pathLst>
                <a:path w="1255" h="7119" extrusionOk="0">
                  <a:moveTo>
                    <a:pt x="602" y="1"/>
                  </a:moveTo>
                  <a:cubicBezTo>
                    <a:pt x="252" y="1"/>
                    <a:pt x="1" y="277"/>
                    <a:pt x="1" y="602"/>
                  </a:cubicBezTo>
                  <a:lnTo>
                    <a:pt x="1" y="6492"/>
                  </a:lnTo>
                  <a:cubicBezTo>
                    <a:pt x="1" y="6843"/>
                    <a:pt x="252" y="7119"/>
                    <a:pt x="602" y="7119"/>
                  </a:cubicBezTo>
                  <a:lnTo>
                    <a:pt x="653" y="7119"/>
                  </a:lnTo>
                  <a:cubicBezTo>
                    <a:pt x="978" y="7119"/>
                    <a:pt x="1254" y="6843"/>
                    <a:pt x="1254" y="6492"/>
                  </a:cubicBezTo>
                  <a:lnTo>
                    <a:pt x="1254" y="602"/>
                  </a:lnTo>
                  <a:cubicBezTo>
                    <a:pt x="1254" y="277"/>
                    <a:pt x="978" y="1"/>
                    <a:pt x="6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37"/>
            <p:cNvSpPr/>
            <p:nvPr/>
          </p:nvSpPr>
          <p:spPr>
            <a:xfrm>
              <a:off x="2586988" y="1837175"/>
              <a:ext cx="31375" cy="177975"/>
            </a:xfrm>
            <a:custGeom>
              <a:avLst/>
              <a:gdLst/>
              <a:ahLst/>
              <a:cxnLst/>
              <a:rect l="l" t="t" r="r" b="b"/>
              <a:pathLst>
                <a:path w="1255" h="7119" fill="none" extrusionOk="0">
                  <a:moveTo>
                    <a:pt x="653" y="7119"/>
                  </a:moveTo>
                  <a:lnTo>
                    <a:pt x="602" y="7119"/>
                  </a:lnTo>
                  <a:cubicBezTo>
                    <a:pt x="252" y="7119"/>
                    <a:pt x="1" y="6843"/>
                    <a:pt x="1" y="6492"/>
                  </a:cubicBezTo>
                  <a:lnTo>
                    <a:pt x="1" y="602"/>
                  </a:lnTo>
                  <a:cubicBezTo>
                    <a:pt x="1" y="277"/>
                    <a:pt x="252" y="1"/>
                    <a:pt x="602" y="1"/>
                  </a:cubicBezTo>
                  <a:lnTo>
                    <a:pt x="653" y="1"/>
                  </a:lnTo>
                  <a:cubicBezTo>
                    <a:pt x="978" y="1"/>
                    <a:pt x="1254" y="277"/>
                    <a:pt x="1254" y="602"/>
                  </a:cubicBezTo>
                  <a:lnTo>
                    <a:pt x="1254" y="6492"/>
                  </a:lnTo>
                  <a:cubicBezTo>
                    <a:pt x="1254" y="6843"/>
                    <a:pt x="978" y="7119"/>
                    <a:pt x="653" y="7119"/>
                  </a:cubicBezTo>
                  <a:close/>
                </a:path>
              </a:pathLst>
            </a:custGeom>
            <a:noFill/>
            <a:ln w="106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37"/>
            <p:cNvSpPr/>
            <p:nvPr/>
          </p:nvSpPr>
          <p:spPr>
            <a:xfrm>
              <a:off x="2555038" y="1859750"/>
              <a:ext cx="31975" cy="155400"/>
            </a:xfrm>
            <a:custGeom>
              <a:avLst/>
              <a:gdLst/>
              <a:ahLst/>
              <a:cxnLst/>
              <a:rect l="l" t="t" r="r" b="b"/>
              <a:pathLst>
                <a:path w="1279" h="6216" extrusionOk="0">
                  <a:moveTo>
                    <a:pt x="602" y="0"/>
                  </a:moveTo>
                  <a:cubicBezTo>
                    <a:pt x="276" y="0"/>
                    <a:pt x="1" y="276"/>
                    <a:pt x="1" y="627"/>
                  </a:cubicBezTo>
                  <a:lnTo>
                    <a:pt x="1" y="5589"/>
                  </a:lnTo>
                  <a:cubicBezTo>
                    <a:pt x="1" y="5940"/>
                    <a:pt x="276" y="6216"/>
                    <a:pt x="602" y="6216"/>
                  </a:cubicBezTo>
                  <a:lnTo>
                    <a:pt x="652" y="6216"/>
                  </a:lnTo>
                  <a:cubicBezTo>
                    <a:pt x="1003" y="6216"/>
                    <a:pt x="1279" y="5940"/>
                    <a:pt x="1279" y="5589"/>
                  </a:cubicBezTo>
                  <a:lnTo>
                    <a:pt x="1279" y="627"/>
                  </a:lnTo>
                  <a:cubicBezTo>
                    <a:pt x="1279" y="276"/>
                    <a:pt x="1003" y="0"/>
                    <a:pt x="6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37"/>
            <p:cNvSpPr/>
            <p:nvPr/>
          </p:nvSpPr>
          <p:spPr>
            <a:xfrm>
              <a:off x="2555038" y="1859750"/>
              <a:ext cx="31975" cy="155400"/>
            </a:xfrm>
            <a:custGeom>
              <a:avLst/>
              <a:gdLst/>
              <a:ahLst/>
              <a:cxnLst/>
              <a:rect l="l" t="t" r="r" b="b"/>
              <a:pathLst>
                <a:path w="1279" h="6216" fill="none" extrusionOk="0">
                  <a:moveTo>
                    <a:pt x="652" y="6216"/>
                  </a:moveTo>
                  <a:lnTo>
                    <a:pt x="602" y="6216"/>
                  </a:lnTo>
                  <a:cubicBezTo>
                    <a:pt x="276" y="6216"/>
                    <a:pt x="1" y="5940"/>
                    <a:pt x="1" y="5589"/>
                  </a:cubicBezTo>
                  <a:lnTo>
                    <a:pt x="1" y="627"/>
                  </a:lnTo>
                  <a:cubicBezTo>
                    <a:pt x="1" y="276"/>
                    <a:pt x="276" y="0"/>
                    <a:pt x="602" y="0"/>
                  </a:cubicBezTo>
                  <a:lnTo>
                    <a:pt x="652" y="0"/>
                  </a:lnTo>
                  <a:cubicBezTo>
                    <a:pt x="1003" y="0"/>
                    <a:pt x="1279" y="276"/>
                    <a:pt x="1279" y="627"/>
                  </a:cubicBezTo>
                  <a:lnTo>
                    <a:pt x="1279" y="5589"/>
                  </a:lnTo>
                  <a:cubicBezTo>
                    <a:pt x="1279" y="5940"/>
                    <a:pt x="1003" y="6216"/>
                    <a:pt x="652" y="6216"/>
                  </a:cubicBezTo>
                  <a:close/>
                </a:path>
              </a:pathLst>
            </a:custGeom>
            <a:noFill/>
            <a:ln w="100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37"/>
            <p:cNvSpPr/>
            <p:nvPr/>
          </p:nvSpPr>
          <p:spPr>
            <a:xfrm>
              <a:off x="2523088" y="1884175"/>
              <a:ext cx="31975" cy="131600"/>
            </a:xfrm>
            <a:custGeom>
              <a:avLst/>
              <a:gdLst/>
              <a:ahLst/>
              <a:cxnLst/>
              <a:rect l="l" t="t" r="r" b="b"/>
              <a:pathLst>
                <a:path w="1279" h="5264" extrusionOk="0">
                  <a:moveTo>
                    <a:pt x="602" y="1"/>
                  </a:moveTo>
                  <a:cubicBezTo>
                    <a:pt x="276" y="1"/>
                    <a:pt x="1" y="276"/>
                    <a:pt x="1" y="602"/>
                  </a:cubicBezTo>
                  <a:lnTo>
                    <a:pt x="1" y="4637"/>
                  </a:lnTo>
                  <a:cubicBezTo>
                    <a:pt x="1" y="4988"/>
                    <a:pt x="276" y="5264"/>
                    <a:pt x="602" y="5264"/>
                  </a:cubicBezTo>
                  <a:lnTo>
                    <a:pt x="652" y="5264"/>
                  </a:lnTo>
                  <a:cubicBezTo>
                    <a:pt x="1003" y="5264"/>
                    <a:pt x="1279" y="4988"/>
                    <a:pt x="1279" y="4637"/>
                  </a:cubicBezTo>
                  <a:lnTo>
                    <a:pt x="1279" y="602"/>
                  </a:lnTo>
                  <a:cubicBezTo>
                    <a:pt x="1279" y="276"/>
                    <a:pt x="1003" y="1"/>
                    <a:pt x="6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37"/>
            <p:cNvSpPr/>
            <p:nvPr/>
          </p:nvSpPr>
          <p:spPr>
            <a:xfrm>
              <a:off x="2523088" y="1884175"/>
              <a:ext cx="31975" cy="131600"/>
            </a:xfrm>
            <a:custGeom>
              <a:avLst/>
              <a:gdLst/>
              <a:ahLst/>
              <a:cxnLst/>
              <a:rect l="l" t="t" r="r" b="b"/>
              <a:pathLst>
                <a:path w="1279" h="5264" fill="none" extrusionOk="0">
                  <a:moveTo>
                    <a:pt x="652" y="5264"/>
                  </a:moveTo>
                  <a:lnTo>
                    <a:pt x="602" y="5264"/>
                  </a:lnTo>
                  <a:cubicBezTo>
                    <a:pt x="276" y="5264"/>
                    <a:pt x="1" y="4988"/>
                    <a:pt x="1" y="4637"/>
                  </a:cubicBezTo>
                  <a:lnTo>
                    <a:pt x="1" y="602"/>
                  </a:lnTo>
                  <a:cubicBezTo>
                    <a:pt x="1" y="276"/>
                    <a:pt x="276" y="1"/>
                    <a:pt x="602" y="1"/>
                  </a:cubicBezTo>
                  <a:lnTo>
                    <a:pt x="652" y="1"/>
                  </a:lnTo>
                  <a:cubicBezTo>
                    <a:pt x="1003" y="1"/>
                    <a:pt x="1279" y="276"/>
                    <a:pt x="1279" y="602"/>
                  </a:cubicBezTo>
                  <a:lnTo>
                    <a:pt x="1279" y="4637"/>
                  </a:lnTo>
                  <a:cubicBezTo>
                    <a:pt x="1279" y="4988"/>
                    <a:pt x="1003" y="5264"/>
                    <a:pt x="652" y="5264"/>
                  </a:cubicBezTo>
                  <a:close/>
                </a:path>
              </a:pathLst>
            </a:custGeom>
            <a:noFill/>
            <a:ln w="940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37"/>
            <p:cNvSpPr/>
            <p:nvPr/>
          </p:nvSpPr>
          <p:spPr>
            <a:xfrm>
              <a:off x="2524338" y="1954350"/>
              <a:ext cx="29475" cy="8000"/>
            </a:xfrm>
            <a:custGeom>
              <a:avLst/>
              <a:gdLst/>
              <a:ahLst/>
              <a:cxnLst/>
              <a:rect l="l" t="t" r="r" b="b"/>
              <a:pathLst>
                <a:path w="1179" h="320" extrusionOk="0">
                  <a:moveTo>
                    <a:pt x="1179" y="1"/>
                  </a:moveTo>
                  <a:lnTo>
                    <a:pt x="1" y="26"/>
                  </a:lnTo>
                  <a:cubicBezTo>
                    <a:pt x="1" y="26"/>
                    <a:pt x="240" y="319"/>
                    <a:pt x="582" y="319"/>
                  </a:cubicBezTo>
                  <a:cubicBezTo>
                    <a:pt x="760" y="319"/>
                    <a:pt x="965" y="240"/>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37"/>
            <p:cNvSpPr/>
            <p:nvPr/>
          </p:nvSpPr>
          <p:spPr>
            <a:xfrm>
              <a:off x="2524338" y="1954350"/>
              <a:ext cx="29475" cy="17575"/>
            </a:xfrm>
            <a:custGeom>
              <a:avLst/>
              <a:gdLst/>
              <a:ahLst/>
              <a:cxnLst/>
              <a:rect l="l" t="t" r="r" b="b"/>
              <a:pathLst>
                <a:path w="1179" h="703" fill="none" extrusionOk="0">
                  <a:moveTo>
                    <a:pt x="1" y="26"/>
                  </a:moveTo>
                  <a:cubicBezTo>
                    <a:pt x="1" y="26"/>
                    <a:pt x="552" y="702"/>
                    <a:pt x="1179"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37"/>
            <p:cNvSpPr/>
            <p:nvPr/>
          </p:nvSpPr>
          <p:spPr>
            <a:xfrm>
              <a:off x="2524338" y="1914875"/>
              <a:ext cx="29475" cy="8450"/>
            </a:xfrm>
            <a:custGeom>
              <a:avLst/>
              <a:gdLst/>
              <a:ahLst/>
              <a:cxnLst/>
              <a:rect l="l" t="t" r="r" b="b"/>
              <a:pathLst>
                <a:path w="1179" h="338" extrusionOk="0">
                  <a:moveTo>
                    <a:pt x="1179" y="1"/>
                  </a:moveTo>
                  <a:lnTo>
                    <a:pt x="1" y="51"/>
                  </a:lnTo>
                  <a:cubicBezTo>
                    <a:pt x="1" y="51"/>
                    <a:pt x="234" y="337"/>
                    <a:pt x="570" y="337"/>
                  </a:cubicBezTo>
                  <a:cubicBezTo>
                    <a:pt x="750" y="337"/>
                    <a:pt x="960" y="255"/>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37"/>
            <p:cNvSpPr/>
            <p:nvPr/>
          </p:nvSpPr>
          <p:spPr>
            <a:xfrm>
              <a:off x="2524338" y="1914875"/>
              <a:ext cx="29475" cy="18200"/>
            </a:xfrm>
            <a:custGeom>
              <a:avLst/>
              <a:gdLst/>
              <a:ahLst/>
              <a:cxnLst/>
              <a:rect l="l" t="t" r="r" b="b"/>
              <a:pathLst>
                <a:path w="1179" h="728" fill="none" extrusionOk="0">
                  <a:moveTo>
                    <a:pt x="1" y="51"/>
                  </a:moveTo>
                  <a:cubicBezTo>
                    <a:pt x="1" y="51"/>
                    <a:pt x="552" y="728"/>
                    <a:pt x="1179"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37"/>
            <p:cNvSpPr/>
            <p:nvPr/>
          </p:nvSpPr>
          <p:spPr>
            <a:xfrm>
              <a:off x="2556288" y="1956850"/>
              <a:ext cx="30100" cy="8450"/>
            </a:xfrm>
            <a:custGeom>
              <a:avLst/>
              <a:gdLst/>
              <a:ahLst/>
              <a:cxnLst/>
              <a:rect l="l" t="t" r="r" b="b"/>
              <a:pathLst>
                <a:path w="1204" h="338" extrusionOk="0">
                  <a:moveTo>
                    <a:pt x="1204" y="1"/>
                  </a:moveTo>
                  <a:lnTo>
                    <a:pt x="1" y="51"/>
                  </a:lnTo>
                  <a:cubicBezTo>
                    <a:pt x="1" y="51"/>
                    <a:pt x="234" y="337"/>
                    <a:pt x="577" y="337"/>
                  </a:cubicBezTo>
                  <a:cubicBezTo>
                    <a:pt x="761" y="337"/>
                    <a:pt x="976" y="255"/>
                    <a:pt x="1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37"/>
            <p:cNvSpPr/>
            <p:nvPr/>
          </p:nvSpPr>
          <p:spPr>
            <a:xfrm>
              <a:off x="2556288" y="1956850"/>
              <a:ext cx="30100" cy="18200"/>
            </a:xfrm>
            <a:custGeom>
              <a:avLst/>
              <a:gdLst/>
              <a:ahLst/>
              <a:cxnLst/>
              <a:rect l="l" t="t" r="r" b="b"/>
              <a:pathLst>
                <a:path w="1204" h="728" fill="none" extrusionOk="0">
                  <a:moveTo>
                    <a:pt x="1" y="51"/>
                  </a:moveTo>
                  <a:cubicBezTo>
                    <a:pt x="1" y="51"/>
                    <a:pt x="552" y="728"/>
                    <a:pt x="1204"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37"/>
            <p:cNvSpPr/>
            <p:nvPr/>
          </p:nvSpPr>
          <p:spPr>
            <a:xfrm>
              <a:off x="2555663" y="1897950"/>
              <a:ext cx="29475" cy="8450"/>
            </a:xfrm>
            <a:custGeom>
              <a:avLst/>
              <a:gdLst/>
              <a:ahLst/>
              <a:cxnLst/>
              <a:rect l="l" t="t" r="r" b="b"/>
              <a:pathLst>
                <a:path w="1179" h="338" extrusionOk="0">
                  <a:moveTo>
                    <a:pt x="1179" y="1"/>
                  </a:moveTo>
                  <a:lnTo>
                    <a:pt x="1" y="51"/>
                  </a:lnTo>
                  <a:cubicBezTo>
                    <a:pt x="1" y="51"/>
                    <a:pt x="234" y="338"/>
                    <a:pt x="570" y="338"/>
                  </a:cubicBezTo>
                  <a:cubicBezTo>
                    <a:pt x="750" y="338"/>
                    <a:pt x="960" y="255"/>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37"/>
            <p:cNvSpPr/>
            <p:nvPr/>
          </p:nvSpPr>
          <p:spPr>
            <a:xfrm>
              <a:off x="2555663" y="1897950"/>
              <a:ext cx="29475" cy="18200"/>
            </a:xfrm>
            <a:custGeom>
              <a:avLst/>
              <a:gdLst/>
              <a:ahLst/>
              <a:cxnLst/>
              <a:rect l="l" t="t" r="r" b="b"/>
              <a:pathLst>
                <a:path w="1179" h="728" fill="none" extrusionOk="0">
                  <a:moveTo>
                    <a:pt x="1" y="51"/>
                  </a:moveTo>
                  <a:cubicBezTo>
                    <a:pt x="1" y="51"/>
                    <a:pt x="552" y="728"/>
                    <a:pt x="1179"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37"/>
            <p:cNvSpPr/>
            <p:nvPr/>
          </p:nvSpPr>
          <p:spPr>
            <a:xfrm>
              <a:off x="2588263" y="1954350"/>
              <a:ext cx="29475" cy="8000"/>
            </a:xfrm>
            <a:custGeom>
              <a:avLst/>
              <a:gdLst/>
              <a:ahLst/>
              <a:cxnLst/>
              <a:rect l="l" t="t" r="r" b="b"/>
              <a:pathLst>
                <a:path w="1179" h="320" extrusionOk="0">
                  <a:moveTo>
                    <a:pt x="1178" y="1"/>
                  </a:moveTo>
                  <a:lnTo>
                    <a:pt x="0" y="26"/>
                  </a:lnTo>
                  <a:cubicBezTo>
                    <a:pt x="0" y="26"/>
                    <a:pt x="239" y="319"/>
                    <a:pt x="581" y="319"/>
                  </a:cubicBezTo>
                  <a:cubicBezTo>
                    <a:pt x="759" y="319"/>
                    <a:pt x="964" y="240"/>
                    <a:pt x="11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37"/>
            <p:cNvSpPr/>
            <p:nvPr/>
          </p:nvSpPr>
          <p:spPr>
            <a:xfrm>
              <a:off x="2588263" y="1954350"/>
              <a:ext cx="29475" cy="17575"/>
            </a:xfrm>
            <a:custGeom>
              <a:avLst/>
              <a:gdLst/>
              <a:ahLst/>
              <a:cxnLst/>
              <a:rect l="l" t="t" r="r" b="b"/>
              <a:pathLst>
                <a:path w="1179" h="703" fill="none" extrusionOk="0">
                  <a:moveTo>
                    <a:pt x="0" y="26"/>
                  </a:moveTo>
                  <a:cubicBezTo>
                    <a:pt x="0" y="26"/>
                    <a:pt x="551" y="702"/>
                    <a:pt x="1178" y="1"/>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37"/>
            <p:cNvSpPr/>
            <p:nvPr/>
          </p:nvSpPr>
          <p:spPr>
            <a:xfrm>
              <a:off x="2620838" y="1954350"/>
              <a:ext cx="28850" cy="8000"/>
            </a:xfrm>
            <a:custGeom>
              <a:avLst/>
              <a:gdLst/>
              <a:ahLst/>
              <a:cxnLst/>
              <a:rect l="l" t="t" r="r" b="b"/>
              <a:pathLst>
                <a:path w="1154" h="320" extrusionOk="0">
                  <a:moveTo>
                    <a:pt x="1153" y="1"/>
                  </a:moveTo>
                  <a:lnTo>
                    <a:pt x="0" y="26"/>
                  </a:lnTo>
                  <a:cubicBezTo>
                    <a:pt x="0" y="26"/>
                    <a:pt x="229" y="319"/>
                    <a:pt x="563" y="319"/>
                  </a:cubicBezTo>
                  <a:cubicBezTo>
                    <a:pt x="737" y="319"/>
                    <a:pt x="939" y="240"/>
                    <a:pt x="11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37"/>
            <p:cNvSpPr/>
            <p:nvPr/>
          </p:nvSpPr>
          <p:spPr>
            <a:xfrm>
              <a:off x="2620838" y="1954350"/>
              <a:ext cx="28850" cy="17575"/>
            </a:xfrm>
            <a:custGeom>
              <a:avLst/>
              <a:gdLst/>
              <a:ahLst/>
              <a:cxnLst/>
              <a:rect l="l" t="t" r="r" b="b"/>
              <a:pathLst>
                <a:path w="1154" h="703" fill="none" extrusionOk="0">
                  <a:moveTo>
                    <a:pt x="0" y="26"/>
                  </a:moveTo>
                  <a:cubicBezTo>
                    <a:pt x="0" y="26"/>
                    <a:pt x="527" y="702"/>
                    <a:pt x="1153" y="1"/>
                  </a:cubicBezTo>
                </a:path>
              </a:pathLst>
            </a:custGeom>
            <a:noFill/>
            <a:ln w="87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37"/>
            <p:cNvSpPr/>
            <p:nvPr/>
          </p:nvSpPr>
          <p:spPr>
            <a:xfrm>
              <a:off x="2586988" y="1871025"/>
              <a:ext cx="30100" cy="7975"/>
            </a:xfrm>
            <a:custGeom>
              <a:avLst/>
              <a:gdLst/>
              <a:ahLst/>
              <a:cxnLst/>
              <a:rect l="l" t="t" r="r" b="b"/>
              <a:pathLst>
                <a:path w="1204" h="319" extrusionOk="0">
                  <a:moveTo>
                    <a:pt x="1204" y="0"/>
                  </a:moveTo>
                  <a:lnTo>
                    <a:pt x="1" y="25"/>
                  </a:lnTo>
                  <a:cubicBezTo>
                    <a:pt x="1" y="25"/>
                    <a:pt x="240" y="319"/>
                    <a:pt x="589" y="319"/>
                  </a:cubicBezTo>
                  <a:cubicBezTo>
                    <a:pt x="771" y="319"/>
                    <a:pt x="981" y="240"/>
                    <a:pt x="1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37"/>
            <p:cNvSpPr/>
            <p:nvPr/>
          </p:nvSpPr>
          <p:spPr>
            <a:xfrm>
              <a:off x="2586988" y="1871025"/>
              <a:ext cx="30100" cy="17575"/>
            </a:xfrm>
            <a:custGeom>
              <a:avLst/>
              <a:gdLst/>
              <a:ahLst/>
              <a:cxnLst/>
              <a:rect l="l" t="t" r="r" b="b"/>
              <a:pathLst>
                <a:path w="1204" h="703" fill="none" extrusionOk="0">
                  <a:moveTo>
                    <a:pt x="1" y="25"/>
                  </a:moveTo>
                  <a:cubicBezTo>
                    <a:pt x="1" y="25"/>
                    <a:pt x="552" y="702"/>
                    <a:pt x="1204" y="0"/>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37"/>
            <p:cNvSpPr/>
            <p:nvPr/>
          </p:nvSpPr>
          <p:spPr>
            <a:xfrm>
              <a:off x="2477988" y="1978800"/>
              <a:ext cx="21950" cy="23825"/>
            </a:xfrm>
            <a:custGeom>
              <a:avLst/>
              <a:gdLst/>
              <a:ahLst/>
              <a:cxnLst/>
              <a:rect l="l" t="t" r="r" b="b"/>
              <a:pathLst>
                <a:path w="878" h="953" fill="none" extrusionOk="0">
                  <a:moveTo>
                    <a:pt x="0" y="952"/>
                  </a:moveTo>
                  <a:cubicBezTo>
                    <a:pt x="0" y="952"/>
                    <a:pt x="877" y="927"/>
                    <a:pt x="677" y="0"/>
                  </a:cubicBezTo>
                </a:path>
              </a:pathLst>
            </a:custGeom>
            <a:noFill/>
            <a:ln w="9400"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83" name="Google Shape;2283;p37"/>
            <p:cNvGrpSpPr/>
            <p:nvPr/>
          </p:nvGrpSpPr>
          <p:grpSpPr>
            <a:xfrm>
              <a:off x="6469700" y="1836966"/>
              <a:ext cx="246122" cy="602976"/>
              <a:chOff x="6469700" y="1836966"/>
              <a:chExt cx="246122" cy="602976"/>
            </a:xfrm>
          </p:grpSpPr>
          <p:sp>
            <p:nvSpPr>
              <p:cNvPr id="2284" name="Google Shape;2284;p37"/>
              <p:cNvSpPr/>
              <p:nvPr/>
            </p:nvSpPr>
            <p:spPr>
              <a:xfrm>
                <a:off x="6609626" y="1861399"/>
                <a:ext cx="34812" cy="116502"/>
              </a:xfrm>
              <a:custGeom>
                <a:avLst/>
                <a:gdLst/>
                <a:ahLst/>
                <a:cxnLst/>
                <a:rect l="l" t="t" r="r" b="b"/>
                <a:pathLst>
                  <a:path w="929" h="3109" extrusionOk="0">
                    <a:moveTo>
                      <a:pt x="452" y="0"/>
                    </a:moveTo>
                    <a:cubicBezTo>
                      <a:pt x="201" y="0"/>
                      <a:pt x="1" y="226"/>
                      <a:pt x="1" y="476"/>
                    </a:cubicBezTo>
                    <a:lnTo>
                      <a:pt x="1" y="2657"/>
                    </a:lnTo>
                    <a:cubicBezTo>
                      <a:pt x="1" y="2908"/>
                      <a:pt x="201" y="3108"/>
                      <a:pt x="452" y="3108"/>
                    </a:cubicBezTo>
                    <a:cubicBezTo>
                      <a:pt x="703" y="3108"/>
                      <a:pt x="928" y="2908"/>
                      <a:pt x="928" y="2657"/>
                    </a:cubicBezTo>
                    <a:lnTo>
                      <a:pt x="928" y="476"/>
                    </a:lnTo>
                    <a:cubicBezTo>
                      <a:pt x="928" y="226"/>
                      <a:pt x="703" y="0"/>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37"/>
              <p:cNvSpPr/>
              <p:nvPr/>
            </p:nvSpPr>
            <p:spPr>
              <a:xfrm>
                <a:off x="6609626" y="1861399"/>
                <a:ext cx="34812" cy="116502"/>
              </a:xfrm>
              <a:custGeom>
                <a:avLst/>
                <a:gdLst/>
                <a:ahLst/>
                <a:cxnLst/>
                <a:rect l="l" t="t" r="r" b="b"/>
                <a:pathLst>
                  <a:path w="929" h="3109" fill="none" extrusionOk="0">
                    <a:moveTo>
                      <a:pt x="452" y="3108"/>
                    </a:moveTo>
                    <a:lnTo>
                      <a:pt x="452" y="3108"/>
                    </a:lnTo>
                    <a:cubicBezTo>
                      <a:pt x="201" y="3108"/>
                      <a:pt x="1" y="2908"/>
                      <a:pt x="1" y="2657"/>
                    </a:cubicBezTo>
                    <a:lnTo>
                      <a:pt x="1" y="476"/>
                    </a:lnTo>
                    <a:cubicBezTo>
                      <a:pt x="1" y="226"/>
                      <a:pt x="201" y="0"/>
                      <a:pt x="452" y="0"/>
                    </a:cubicBezTo>
                    <a:cubicBezTo>
                      <a:pt x="703" y="0"/>
                      <a:pt x="928" y="226"/>
                      <a:pt x="928" y="476"/>
                    </a:cubicBezTo>
                    <a:lnTo>
                      <a:pt x="928" y="2657"/>
                    </a:lnTo>
                    <a:cubicBezTo>
                      <a:pt x="928" y="2908"/>
                      <a:pt x="703" y="3108"/>
                      <a:pt x="452" y="3108"/>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37"/>
              <p:cNvSpPr/>
              <p:nvPr/>
            </p:nvSpPr>
            <p:spPr>
              <a:xfrm>
                <a:off x="6574888" y="1861399"/>
                <a:ext cx="34774" cy="116502"/>
              </a:xfrm>
              <a:custGeom>
                <a:avLst/>
                <a:gdLst/>
                <a:ahLst/>
                <a:cxnLst/>
                <a:rect l="l" t="t" r="r" b="b"/>
                <a:pathLst>
                  <a:path w="928" h="3109" extrusionOk="0">
                    <a:moveTo>
                      <a:pt x="452" y="0"/>
                    </a:moveTo>
                    <a:cubicBezTo>
                      <a:pt x="201" y="0"/>
                      <a:pt x="1" y="226"/>
                      <a:pt x="1" y="476"/>
                    </a:cubicBezTo>
                    <a:lnTo>
                      <a:pt x="1" y="2632"/>
                    </a:lnTo>
                    <a:cubicBezTo>
                      <a:pt x="1" y="2883"/>
                      <a:pt x="201" y="3108"/>
                      <a:pt x="452" y="3108"/>
                    </a:cubicBezTo>
                    <a:cubicBezTo>
                      <a:pt x="702" y="3108"/>
                      <a:pt x="928" y="2883"/>
                      <a:pt x="928" y="2632"/>
                    </a:cubicBezTo>
                    <a:lnTo>
                      <a:pt x="928" y="476"/>
                    </a:lnTo>
                    <a:cubicBezTo>
                      <a:pt x="928" y="226"/>
                      <a:pt x="702" y="0"/>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37"/>
              <p:cNvSpPr/>
              <p:nvPr/>
            </p:nvSpPr>
            <p:spPr>
              <a:xfrm>
                <a:off x="6574888" y="1861399"/>
                <a:ext cx="34774" cy="116502"/>
              </a:xfrm>
              <a:custGeom>
                <a:avLst/>
                <a:gdLst/>
                <a:ahLst/>
                <a:cxnLst/>
                <a:rect l="l" t="t" r="r" b="b"/>
                <a:pathLst>
                  <a:path w="928" h="3109" fill="none" extrusionOk="0">
                    <a:moveTo>
                      <a:pt x="452" y="3108"/>
                    </a:moveTo>
                    <a:lnTo>
                      <a:pt x="452" y="3108"/>
                    </a:lnTo>
                    <a:cubicBezTo>
                      <a:pt x="201" y="3108"/>
                      <a:pt x="1" y="2883"/>
                      <a:pt x="1" y="2632"/>
                    </a:cubicBezTo>
                    <a:lnTo>
                      <a:pt x="1" y="476"/>
                    </a:lnTo>
                    <a:cubicBezTo>
                      <a:pt x="1" y="226"/>
                      <a:pt x="201" y="0"/>
                      <a:pt x="452" y="0"/>
                    </a:cubicBezTo>
                    <a:cubicBezTo>
                      <a:pt x="702" y="0"/>
                      <a:pt x="928" y="226"/>
                      <a:pt x="928" y="476"/>
                    </a:cubicBezTo>
                    <a:lnTo>
                      <a:pt x="928" y="2632"/>
                    </a:lnTo>
                    <a:cubicBezTo>
                      <a:pt x="928" y="2883"/>
                      <a:pt x="702" y="3108"/>
                      <a:pt x="452" y="3108"/>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37"/>
              <p:cNvSpPr/>
              <p:nvPr/>
            </p:nvSpPr>
            <p:spPr>
              <a:xfrm>
                <a:off x="6540150" y="1861399"/>
                <a:ext cx="34774" cy="116502"/>
              </a:xfrm>
              <a:custGeom>
                <a:avLst/>
                <a:gdLst/>
                <a:ahLst/>
                <a:cxnLst/>
                <a:rect l="l" t="t" r="r" b="b"/>
                <a:pathLst>
                  <a:path w="928" h="3109" extrusionOk="0">
                    <a:moveTo>
                      <a:pt x="451" y="0"/>
                    </a:moveTo>
                    <a:cubicBezTo>
                      <a:pt x="201" y="0"/>
                      <a:pt x="0" y="226"/>
                      <a:pt x="0" y="476"/>
                    </a:cubicBezTo>
                    <a:lnTo>
                      <a:pt x="0" y="2632"/>
                    </a:lnTo>
                    <a:cubicBezTo>
                      <a:pt x="0" y="2883"/>
                      <a:pt x="201" y="3108"/>
                      <a:pt x="451" y="3108"/>
                    </a:cubicBezTo>
                    <a:cubicBezTo>
                      <a:pt x="702" y="3108"/>
                      <a:pt x="928" y="2883"/>
                      <a:pt x="928" y="2632"/>
                    </a:cubicBezTo>
                    <a:lnTo>
                      <a:pt x="928" y="476"/>
                    </a:lnTo>
                    <a:cubicBezTo>
                      <a:pt x="928" y="226"/>
                      <a:pt x="702" y="0"/>
                      <a:pt x="4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37"/>
              <p:cNvSpPr/>
              <p:nvPr/>
            </p:nvSpPr>
            <p:spPr>
              <a:xfrm>
                <a:off x="6540150" y="1861399"/>
                <a:ext cx="34774" cy="116502"/>
              </a:xfrm>
              <a:custGeom>
                <a:avLst/>
                <a:gdLst/>
                <a:ahLst/>
                <a:cxnLst/>
                <a:rect l="l" t="t" r="r" b="b"/>
                <a:pathLst>
                  <a:path w="928" h="3109" fill="none" extrusionOk="0">
                    <a:moveTo>
                      <a:pt x="451" y="3108"/>
                    </a:moveTo>
                    <a:lnTo>
                      <a:pt x="451" y="3108"/>
                    </a:lnTo>
                    <a:cubicBezTo>
                      <a:pt x="201" y="3108"/>
                      <a:pt x="0" y="2883"/>
                      <a:pt x="0" y="2632"/>
                    </a:cubicBezTo>
                    <a:lnTo>
                      <a:pt x="0" y="476"/>
                    </a:lnTo>
                    <a:cubicBezTo>
                      <a:pt x="0" y="226"/>
                      <a:pt x="201" y="0"/>
                      <a:pt x="451" y="0"/>
                    </a:cubicBezTo>
                    <a:cubicBezTo>
                      <a:pt x="702" y="0"/>
                      <a:pt x="928" y="226"/>
                      <a:pt x="928" y="476"/>
                    </a:cubicBezTo>
                    <a:lnTo>
                      <a:pt x="928" y="2632"/>
                    </a:lnTo>
                    <a:cubicBezTo>
                      <a:pt x="928" y="2883"/>
                      <a:pt x="702" y="3108"/>
                      <a:pt x="451" y="3108"/>
                    </a:cubicBezTo>
                    <a:close/>
                  </a:path>
                </a:pathLst>
              </a:custGeom>
              <a:noFill/>
              <a:ln w="3750"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37"/>
              <p:cNvSpPr/>
              <p:nvPr/>
            </p:nvSpPr>
            <p:spPr>
              <a:xfrm>
                <a:off x="6505375" y="1861399"/>
                <a:ext cx="34812" cy="116502"/>
              </a:xfrm>
              <a:custGeom>
                <a:avLst/>
                <a:gdLst/>
                <a:ahLst/>
                <a:cxnLst/>
                <a:rect l="l" t="t" r="r" b="b"/>
                <a:pathLst>
                  <a:path w="929" h="3109" extrusionOk="0">
                    <a:moveTo>
                      <a:pt x="452" y="0"/>
                    </a:moveTo>
                    <a:cubicBezTo>
                      <a:pt x="201" y="0"/>
                      <a:pt x="1" y="226"/>
                      <a:pt x="1" y="476"/>
                    </a:cubicBezTo>
                    <a:lnTo>
                      <a:pt x="1" y="2657"/>
                    </a:lnTo>
                    <a:cubicBezTo>
                      <a:pt x="1" y="2908"/>
                      <a:pt x="201" y="3108"/>
                      <a:pt x="452" y="3108"/>
                    </a:cubicBezTo>
                    <a:cubicBezTo>
                      <a:pt x="703" y="3108"/>
                      <a:pt x="928" y="2908"/>
                      <a:pt x="928" y="2657"/>
                    </a:cubicBezTo>
                    <a:lnTo>
                      <a:pt x="928" y="476"/>
                    </a:lnTo>
                    <a:cubicBezTo>
                      <a:pt x="928" y="226"/>
                      <a:pt x="703" y="0"/>
                      <a:pt x="4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37"/>
              <p:cNvSpPr/>
              <p:nvPr/>
            </p:nvSpPr>
            <p:spPr>
              <a:xfrm>
                <a:off x="6505375" y="1861399"/>
                <a:ext cx="34812" cy="116502"/>
              </a:xfrm>
              <a:custGeom>
                <a:avLst/>
                <a:gdLst/>
                <a:ahLst/>
                <a:cxnLst/>
                <a:rect l="l" t="t" r="r" b="b"/>
                <a:pathLst>
                  <a:path w="929" h="3109" fill="none" extrusionOk="0">
                    <a:moveTo>
                      <a:pt x="452" y="3108"/>
                    </a:moveTo>
                    <a:lnTo>
                      <a:pt x="452" y="3108"/>
                    </a:lnTo>
                    <a:cubicBezTo>
                      <a:pt x="201" y="3108"/>
                      <a:pt x="1" y="2908"/>
                      <a:pt x="1" y="2657"/>
                    </a:cubicBezTo>
                    <a:lnTo>
                      <a:pt x="1" y="476"/>
                    </a:lnTo>
                    <a:cubicBezTo>
                      <a:pt x="1" y="226"/>
                      <a:pt x="201" y="0"/>
                      <a:pt x="452" y="0"/>
                    </a:cubicBezTo>
                    <a:cubicBezTo>
                      <a:pt x="703" y="0"/>
                      <a:pt x="928" y="226"/>
                      <a:pt x="928" y="476"/>
                    </a:cubicBezTo>
                    <a:lnTo>
                      <a:pt x="928" y="2657"/>
                    </a:lnTo>
                    <a:cubicBezTo>
                      <a:pt x="928" y="2908"/>
                      <a:pt x="703" y="3108"/>
                      <a:pt x="452" y="3108"/>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37"/>
              <p:cNvSpPr/>
              <p:nvPr/>
            </p:nvSpPr>
            <p:spPr>
              <a:xfrm>
                <a:off x="6538276" y="2064242"/>
                <a:ext cx="68575" cy="69549"/>
              </a:xfrm>
              <a:custGeom>
                <a:avLst/>
                <a:gdLst/>
                <a:ahLst/>
                <a:cxnLst/>
                <a:rect l="l" t="t" r="r" b="b"/>
                <a:pathLst>
                  <a:path w="1830" h="1856" extrusionOk="0">
                    <a:moveTo>
                      <a:pt x="927" y="1"/>
                    </a:moveTo>
                    <a:cubicBezTo>
                      <a:pt x="401" y="1"/>
                      <a:pt x="0" y="427"/>
                      <a:pt x="0" y="928"/>
                    </a:cubicBezTo>
                    <a:cubicBezTo>
                      <a:pt x="0" y="1429"/>
                      <a:pt x="401" y="1856"/>
                      <a:pt x="927" y="1856"/>
                    </a:cubicBezTo>
                    <a:cubicBezTo>
                      <a:pt x="1429" y="1856"/>
                      <a:pt x="1830" y="1429"/>
                      <a:pt x="1830" y="928"/>
                    </a:cubicBezTo>
                    <a:cubicBezTo>
                      <a:pt x="1830" y="427"/>
                      <a:pt x="1429" y="1"/>
                      <a:pt x="9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37"/>
              <p:cNvSpPr/>
              <p:nvPr/>
            </p:nvSpPr>
            <p:spPr>
              <a:xfrm>
                <a:off x="6538276" y="2064242"/>
                <a:ext cx="68575" cy="69549"/>
              </a:xfrm>
              <a:custGeom>
                <a:avLst/>
                <a:gdLst/>
                <a:ahLst/>
                <a:cxnLst/>
                <a:rect l="l" t="t" r="r" b="b"/>
                <a:pathLst>
                  <a:path w="1830" h="1856" fill="none" extrusionOk="0">
                    <a:moveTo>
                      <a:pt x="1830" y="928"/>
                    </a:moveTo>
                    <a:cubicBezTo>
                      <a:pt x="1830" y="1429"/>
                      <a:pt x="1429" y="1856"/>
                      <a:pt x="927" y="1856"/>
                    </a:cubicBezTo>
                    <a:cubicBezTo>
                      <a:pt x="401" y="1856"/>
                      <a:pt x="0" y="1429"/>
                      <a:pt x="0" y="928"/>
                    </a:cubicBezTo>
                    <a:cubicBezTo>
                      <a:pt x="0" y="427"/>
                      <a:pt x="401" y="1"/>
                      <a:pt x="927" y="1"/>
                    </a:cubicBezTo>
                    <a:cubicBezTo>
                      <a:pt x="1429" y="1"/>
                      <a:pt x="1830" y="427"/>
                      <a:pt x="1830" y="928"/>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37"/>
              <p:cNvSpPr/>
              <p:nvPr/>
            </p:nvSpPr>
            <p:spPr>
              <a:xfrm>
                <a:off x="6469700" y="2109323"/>
                <a:ext cx="205724" cy="330620"/>
              </a:xfrm>
              <a:custGeom>
                <a:avLst/>
                <a:gdLst/>
                <a:ahLst/>
                <a:cxnLst/>
                <a:rect l="l" t="t" r="r" b="b"/>
                <a:pathLst>
                  <a:path w="5490" h="8823" extrusionOk="0">
                    <a:moveTo>
                      <a:pt x="1354" y="1"/>
                    </a:moveTo>
                    <a:lnTo>
                      <a:pt x="552" y="5189"/>
                    </a:lnTo>
                    <a:lnTo>
                      <a:pt x="276" y="6943"/>
                    </a:lnTo>
                    <a:lnTo>
                      <a:pt x="1" y="8823"/>
                    </a:lnTo>
                    <a:lnTo>
                      <a:pt x="5489" y="8823"/>
                    </a:lnTo>
                    <a:lnTo>
                      <a:pt x="5214" y="6943"/>
                    </a:lnTo>
                    <a:lnTo>
                      <a:pt x="4938" y="5189"/>
                    </a:lnTo>
                    <a:lnTo>
                      <a:pt x="41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37"/>
              <p:cNvSpPr/>
              <p:nvPr/>
            </p:nvSpPr>
            <p:spPr>
              <a:xfrm>
                <a:off x="6480043" y="2303734"/>
                <a:ext cx="185039" cy="65802"/>
              </a:xfrm>
              <a:custGeom>
                <a:avLst/>
                <a:gdLst/>
                <a:ahLst/>
                <a:cxnLst/>
                <a:rect l="l" t="t" r="r" b="b"/>
                <a:pathLst>
                  <a:path w="4938" h="1756" extrusionOk="0">
                    <a:moveTo>
                      <a:pt x="276" y="1"/>
                    </a:moveTo>
                    <a:lnTo>
                      <a:pt x="0" y="1755"/>
                    </a:lnTo>
                    <a:lnTo>
                      <a:pt x="4938" y="1755"/>
                    </a:lnTo>
                    <a:lnTo>
                      <a:pt x="46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37"/>
              <p:cNvSpPr/>
              <p:nvPr/>
            </p:nvSpPr>
            <p:spPr>
              <a:xfrm>
                <a:off x="6480043" y="2303734"/>
                <a:ext cx="185039" cy="65802"/>
              </a:xfrm>
              <a:custGeom>
                <a:avLst/>
                <a:gdLst/>
                <a:ahLst/>
                <a:cxnLst/>
                <a:rect l="l" t="t" r="r" b="b"/>
                <a:pathLst>
                  <a:path w="4938" h="1756" fill="none" extrusionOk="0">
                    <a:moveTo>
                      <a:pt x="4938" y="1755"/>
                    </a:moveTo>
                    <a:lnTo>
                      <a:pt x="0" y="1755"/>
                    </a:lnTo>
                    <a:lnTo>
                      <a:pt x="276" y="1"/>
                    </a:lnTo>
                    <a:lnTo>
                      <a:pt x="4662" y="1"/>
                    </a:ln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37"/>
              <p:cNvSpPr/>
              <p:nvPr/>
            </p:nvSpPr>
            <p:spPr>
              <a:xfrm>
                <a:off x="6507286" y="1968460"/>
                <a:ext cx="135276" cy="109907"/>
              </a:xfrm>
              <a:custGeom>
                <a:avLst/>
                <a:gdLst/>
                <a:ahLst/>
                <a:cxnLst/>
                <a:rect l="l" t="t" r="r" b="b"/>
                <a:pathLst>
                  <a:path w="3610" h="2933" extrusionOk="0">
                    <a:moveTo>
                      <a:pt x="0" y="0"/>
                    </a:moveTo>
                    <a:lnTo>
                      <a:pt x="526" y="2933"/>
                    </a:lnTo>
                    <a:lnTo>
                      <a:pt x="3083" y="2933"/>
                    </a:lnTo>
                    <a:lnTo>
                      <a:pt x="36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37"/>
              <p:cNvSpPr/>
              <p:nvPr/>
            </p:nvSpPr>
            <p:spPr>
              <a:xfrm>
                <a:off x="6507286" y="1968460"/>
                <a:ext cx="135276" cy="109907"/>
              </a:xfrm>
              <a:custGeom>
                <a:avLst/>
                <a:gdLst/>
                <a:ahLst/>
                <a:cxnLst/>
                <a:rect l="l" t="t" r="r" b="b"/>
                <a:pathLst>
                  <a:path w="3610" h="2933" fill="none" extrusionOk="0">
                    <a:moveTo>
                      <a:pt x="3083" y="2933"/>
                    </a:moveTo>
                    <a:lnTo>
                      <a:pt x="526" y="2933"/>
                    </a:lnTo>
                    <a:lnTo>
                      <a:pt x="0" y="0"/>
                    </a:lnTo>
                    <a:lnTo>
                      <a:pt x="3609" y="0"/>
                    </a:ln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37"/>
              <p:cNvSpPr/>
              <p:nvPr/>
            </p:nvSpPr>
            <p:spPr>
              <a:xfrm>
                <a:off x="6604941" y="1953059"/>
                <a:ext cx="110881" cy="75919"/>
              </a:xfrm>
              <a:custGeom>
                <a:avLst/>
                <a:gdLst/>
                <a:ahLst/>
                <a:cxnLst/>
                <a:rect l="l" t="t" r="r" b="b"/>
                <a:pathLst>
                  <a:path w="2959" h="2026" extrusionOk="0">
                    <a:moveTo>
                      <a:pt x="2411" y="0"/>
                    </a:moveTo>
                    <a:cubicBezTo>
                      <a:pt x="2333" y="0"/>
                      <a:pt x="2255" y="20"/>
                      <a:pt x="2181" y="61"/>
                    </a:cubicBezTo>
                    <a:lnTo>
                      <a:pt x="301" y="1163"/>
                    </a:lnTo>
                    <a:cubicBezTo>
                      <a:pt x="76" y="1289"/>
                      <a:pt x="1" y="1564"/>
                      <a:pt x="126" y="1790"/>
                    </a:cubicBezTo>
                    <a:cubicBezTo>
                      <a:pt x="210" y="1942"/>
                      <a:pt x="363" y="2026"/>
                      <a:pt x="523" y="2026"/>
                    </a:cubicBezTo>
                    <a:cubicBezTo>
                      <a:pt x="600" y="2026"/>
                      <a:pt x="679" y="2006"/>
                      <a:pt x="752" y="1965"/>
                    </a:cubicBezTo>
                    <a:lnTo>
                      <a:pt x="2657" y="863"/>
                    </a:lnTo>
                    <a:cubicBezTo>
                      <a:pt x="2883" y="737"/>
                      <a:pt x="2958" y="462"/>
                      <a:pt x="2808" y="236"/>
                    </a:cubicBezTo>
                    <a:cubicBezTo>
                      <a:pt x="2723" y="84"/>
                      <a:pt x="2570" y="0"/>
                      <a:pt x="24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37"/>
              <p:cNvSpPr/>
              <p:nvPr/>
            </p:nvSpPr>
            <p:spPr>
              <a:xfrm>
                <a:off x="6604941" y="1950623"/>
                <a:ext cx="110881" cy="80791"/>
              </a:xfrm>
              <a:custGeom>
                <a:avLst/>
                <a:gdLst/>
                <a:ahLst/>
                <a:cxnLst/>
                <a:rect l="l" t="t" r="r" b="b"/>
                <a:pathLst>
                  <a:path w="2959" h="2156" fill="none" extrusionOk="0">
                    <a:moveTo>
                      <a:pt x="126" y="1855"/>
                    </a:moveTo>
                    <a:lnTo>
                      <a:pt x="126" y="1855"/>
                    </a:lnTo>
                    <a:cubicBezTo>
                      <a:pt x="1" y="1629"/>
                      <a:pt x="76" y="1354"/>
                      <a:pt x="301" y="1228"/>
                    </a:cubicBezTo>
                    <a:lnTo>
                      <a:pt x="2181" y="126"/>
                    </a:lnTo>
                    <a:cubicBezTo>
                      <a:pt x="2407" y="0"/>
                      <a:pt x="2682" y="75"/>
                      <a:pt x="2808" y="301"/>
                    </a:cubicBezTo>
                    <a:cubicBezTo>
                      <a:pt x="2958" y="527"/>
                      <a:pt x="2883" y="802"/>
                      <a:pt x="2657" y="928"/>
                    </a:cubicBezTo>
                    <a:lnTo>
                      <a:pt x="752" y="2030"/>
                    </a:lnTo>
                    <a:cubicBezTo>
                      <a:pt x="527" y="2156"/>
                      <a:pt x="251" y="2080"/>
                      <a:pt x="126" y="1855"/>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37"/>
              <p:cNvSpPr/>
              <p:nvPr/>
            </p:nvSpPr>
            <p:spPr>
              <a:xfrm>
                <a:off x="6609626" y="1836966"/>
                <a:ext cx="43243" cy="99602"/>
              </a:xfrm>
              <a:custGeom>
                <a:avLst/>
                <a:gdLst/>
                <a:ahLst/>
                <a:cxnLst/>
                <a:rect l="l" t="t" r="r" b="b"/>
                <a:pathLst>
                  <a:path w="1154" h="2658" extrusionOk="0">
                    <a:moveTo>
                      <a:pt x="427" y="1"/>
                    </a:moveTo>
                    <a:cubicBezTo>
                      <a:pt x="201" y="1"/>
                      <a:pt x="1" y="201"/>
                      <a:pt x="1" y="402"/>
                    </a:cubicBezTo>
                    <a:lnTo>
                      <a:pt x="76" y="2181"/>
                    </a:lnTo>
                    <a:cubicBezTo>
                      <a:pt x="76" y="2457"/>
                      <a:pt x="327" y="2657"/>
                      <a:pt x="577" y="2657"/>
                    </a:cubicBezTo>
                    <a:lnTo>
                      <a:pt x="703" y="2657"/>
                    </a:lnTo>
                    <a:cubicBezTo>
                      <a:pt x="953" y="2657"/>
                      <a:pt x="1154" y="2457"/>
                      <a:pt x="1154" y="2181"/>
                    </a:cubicBezTo>
                    <a:lnTo>
                      <a:pt x="1003" y="402"/>
                    </a:lnTo>
                    <a:cubicBezTo>
                      <a:pt x="978" y="201"/>
                      <a:pt x="778" y="1"/>
                      <a:pt x="5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37"/>
              <p:cNvSpPr/>
              <p:nvPr/>
            </p:nvSpPr>
            <p:spPr>
              <a:xfrm>
                <a:off x="6609626" y="1836966"/>
                <a:ext cx="43243" cy="99602"/>
              </a:xfrm>
              <a:custGeom>
                <a:avLst/>
                <a:gdLst/>
                <a:ahLst/>
                <a:cxnLst/>
                <a:rect l="l" t="t" r="r" b="b"/>
                <a:pathLst>
                  <a:path w="1154" h="2658" fill="none" extrusionOk="0">
                    <a:moveTo>
                      <a:pt x="703" y="2657"/>
                    </a:moveTo>
                    <a:lnTo>
                      <a:pt x="577" y="2657"/>
                    </a:lnTo>
                    <a:cubicBezTo>
                      <a:pt x="327" y="2657"/>
                      <a:pt x="76" y="2457"/>
                      <a:pt x="76" y="2181"/>
                    </a:cubicBezTo>
                    <a:lnTo>
                      <a:pt x="1" y="402"/>
                    </a:lnTo>
                    <a:cubicBezTo>
                      <a:pt x="1" y="201"/>
                      <a:pt x="201" y="1"/>
                      <a:pt x="427" y="1"/>
                    </a:cubicBezTo>
                    <a:lnTo>
                      <a:pt x="527" y="1"/>
                    </a:lnTo>
                    <a:cubicBezTo>
                      <a:pt x="778" y="1"/>
                      <a:pt x="978" y="201"/>
                      <a:pt x="1003" y="402"/>
                    </a:cubicBezTo>
                    <a:lnTo>
                      <a:pt x="1154" y="2181"/>
                    </a:lnTo>
                    <a:cubicBezTo>
                      <a:pt x="1154" y="2457"/>
                      <a:pt x="953" y="2657"/>
                      <a:pt x="703" y="2657"/>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37"/>
              <p:cNvSpPr/>
              <p:nvPr/>
            </p:nvSpPr>
            <p:spPr>
              <a:xfrm>
                <a:off x="6573014" y="1836966"/>
                <a:ext cx="39496" cy="99602"/>
              </a:xfrm>
              <a:custGeom>
                <a:avLst/>
                <a:gdLst/>
                <a:ahLst/>
                <a:cxnLst/>
                <a:rect l="l" t="t" r="r" b="b"/>
                <a:pathLst>
                  <a:path w="1054" h="2658" extrusionOk="0">
                    <a:moveTo>
                      <a:pt x="427" y="1"/>
                    </a:moveTo>
                    <a:cubicBezTo>
                      <a:pt x="201" y="1"/>
                      <a:pt x="0" y="201"/>
                      <a:pt x="0" y="402"/>
                    </a:cubicBezTo>
                    <a:lnTo>
                      <a:pt x="0" y="2181"/>
                    </a:lnTo>
                    <a:cubicBezTo>
                      <a:pt x="0" y="2432"/>
                      <a:pt x="201" y="2657"/>
                      <a:pt x="477" y="2657"/>
                    </a:cubicBezTo>
                    <a:lnTo>
                      <a:pt x="577" y="2657"/>
                    </a:lnTo>
                    <a:cubicBezTo>
                      <a:pt x="853" y="2657"/>
                      <a:pt x="1053" y="2432"/>
                      <a:pt x="1053" y="2181"/>
                    </a:cubicBezTo>
                    <a:lnTo>
                      <a:pt x="978" y="402"/>
                    </a:lnTo>
                    <a:cubicBezTo>
                      <a:pt x="978" y="201"/>
                      <a:pt x="777" y="1"/>
                      <a:pt x="5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37"/>
              <p:cNvSpPr/>
              <p:nvPr/>
            </p:nvSpPr>
            <p:spPr>
              <a:xfrm>
                <a:off x="6573014" y="1836966"/>
                <a:ext cx="39496" cy="99602"/>
              </a:xfrm>
              <a:custGeom>
                <a:avLst/>
                <a:gdLst/>
                <a:ahLst/>
                <a:cxnLst/>
                <a:rect l="l" t="t" r="r" b="b"/>
                <a:pathLst>
                  <a:path w="1054" h="2658" fill="none" extrusionOk="0">
                    <a:moveTo>
                      <a:pt x="577" y="2657"/>
                    </a:moveTo>
                    <a:lnTo>
                      <a:pt x="477" y="2657"/>
                    </a:lnTo>
                    <a:cubicBezTo>
                      <a:pt x="201" y="2657"/>
                      <a:pt x="0" y="2432"/>
                      <a:pt x="0" y="2181"/>
                    </a:cubicBezTo>
                    <a:lnTo>
                      <a:pt x="0" y="402"/>
                    </a:lnTo>
                    <a:cubicBezTo>
                      <a:pt x="0" y="201"/>
                      <a:pt x="201" y="1"/>
                      <a:pt x="427" y="1"/>
                    </a:cubicBezTo>
                    <a:lnTo>
                      <a:pt x="527" y="1"/>
                    </a:lnTo>
                    <a:cubicBezTo>
                      <a:pt x="777" y="1"/>
                      <a:pt x="978" y="201"/>
                      <a:pt x="978" y="402"/>
                    </a:cubicBezTo>
                    <a:lnTo>
                      <a:pt x="1053" y="2181"/>
                    </a:lnTo>
                    <a:cubicBezTo>
                      <a:pt x="1053" y="2432"/>
                      <a:pt x="853" y="2657"/>
                      <a:pt x="577" y="2657"/>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37"/>
              <p:cNvSpPr/>
              <p:nvPr/>
            </p:nvSpPr>
            <p:spPr>
              <a:xfrm>
                <a:off x="6532618" y="1836966"/>
                <a:ext cx="40433" cy="99602"/>
              </a:xfrm>
              <a:custGeom>
                <a:avLst/>
                <a:gdLst/>
                <a:ahLst/>
                <a:cxnLst/>
                <a:rect l="l" t="t" r="r" b="b"/>
                <a:pathLst>
                  <a:path w="1079" h="2658" extrusionOk="0">
                    <a:moveTo>
                      <a:pt x="527" y="1"/>
                    </a:moveTo>
                    <a:cubicBezTo>
                      <a:pt x="276" y="1"/>
                      <a:pt x="76" y="201"/>
                      <a:pt x="76" y="402"/>
                    </a:cubicBezTo>
                    <a:lnTo>
                      <a:pt x="1" y="2181"/>
                    </a:lnTo>
                    <a:cubicBezTo>
                      <a:pt x="1" y="2432"/>
                      <a:pt x="201" y="2657"/>
                      <a:pt x="477" y="2657"/>
                    </a:cubicBezTo>
                    <a:lnTo>
                      <a:pt x="577" y="2657"/>
                    </a:lnTo>
                    <a:cubicBezTo>
                      <a:pt x="853" y="2657"/>
                      <a:pt x="1078" y="2432"/>
                      <a:pt x="1078" y="2181"/>
                    </a:cubicBezTo>
                    <a:lnTo>
                      <a:pt x="1078" y="402"/>
                    </a:lnTo>
                    <a:cubicBezTo>
                      <a:pt x="1078" y="201"/>
                      <a:pt x="878" y="1"/>
                      <a:pt x="6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37"/>
              <p:cNvSpPr/>
              <p:nvPr/>
            </p:nvSpPr>
            <p:spPr>
              <a:xfrm>
                <a:off x="6532618" y="1836966"/>
                <a:ext cx="40433" cy="99602"/>
              </a:xfrm>
              <a:custGeom>
                <a:avLst/>
                <a:gdLst/>
                <a:ahLst/>
                <a:cxnLst/>
                <a:rect l="l" t="t" r="r" b="b"/>
                <a:pathLst>
                  <a:path w="1079" h="2658" fill="none" extrusionOk="0">
                    <a:moveTo>
                      <a:pt x="577" y="2657"/>
                    </a:moveTo>
                    <a:lnTo>
                      <a:pt x="477" y="2657"/>
                    </a:lnTo>
                    <a:cubicBezTo>
                      <a:pt x="201" y="2657"/>
                      <a:pt x="1" y="2432"/>
                      <a:pt x="1" y="2181"/>
                    </a:cubicBezTo>
                    <a:lnTo>
                      <a:pt x="76" y="402"/>
                    </a:lnTo>
                    <a:cubicBezTo>
                      <a:pt x="76" y="201"/>
                      <a:pt x="276" y="1"/>
                      <a:pt x="527" y="1"/>
                    </a:cubicBezTo>
                    <a:lnTo>
                      <a:pt x="627" y="1"/>
                    </a:lnTo>
                    <a:cubicBezTo>
                      <a:pt x="878" y="1"/>
                      <a:pt x="1078" y="201"/>
                      <a:pt x="1078" y="402"/>
                    </a:cubicBezTo>
                    <a:lnTo>
                      <a:pt x="1078" y="2181"/>
                    </a:lnTo>
                    <a:cubicBezTo>
                      <a:pt x="1078" y="2432"/>
                      <a:pt x="853" y="2657"/>
                      <a:pt x="577" y="2657"/>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37"/>
              <p:cNvSpPr/>
              <p:nvPr/>
            </p:nvSpPr>
            <p:spPr>
              <a:xfrm>
                <a:off x="6492259" y="1837903"/>
                <a:ext cx="43206" cy="99602"/>
              </a:xfrm>
              <a:custGeom>
                <a:avLst/>
                <a:gdLst/>
                <a:ahLst/>
                <a:cxnLst/>
                <a:rect l="l" t="t" r="r" b="b"/>
                <a:pathLst>
                  <a:path w="1153" h="2658" extrusionOk="0">
                    <a:moveTo>
                      <a:pt x="627" y="1"/>
                    </a:moveTo>
                    <a:cubicBezTo>
                      <a:pt x="376" y="1"/>
                      <a:pt x="176" y="176"/>
                      <a:pt x="150" y="402"/>
                    </a:cubicBezTo>
                    <a:lnTo>
                      <a:pt x="25" y="2181"/>
                    </a:lnTo>
                    <a:cubicBezTo>
                      <a:pt x="0" y="2457"/>
                      <a:pt x="201" y="2657"/>
                      <a:pt x="476" y="2657"/>
                    </a:cubicBezTo>
                    <a:lnTo>
                      <a:pt x="577" y="2657"/>
                    </a:lnTo>
                    <a:cubicBezTo>
                      <a:pt x="852" y="2657"/>
                      <a:pt x="1078" y="2457"/>
                      <a:pt x="1078" y="2181"/>
                    </a:cubicBezTo>
                    <a:lnTo>
                      <a:pt x="1153" y="402"/>
                    </a:lnTo>
                    <a:cubicBezTo>
                      <a:pt x="1153" y="176"/>
                      <a:pt x="952" y="1"/>
                      <a:pt x="7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37"/>
              <p:cNvSpPr/>
              <p:nvPr/>
            </p:nvSpPr>
            <p:spPr>
              <a:xfrm>
                <a:off x="6492259" y="1837903"/>
                <a:ext cx="43206" cy="99602"/>
              </a:xfrm>
              <a:custGeom>
                <a:avLst/>
                <a:gdLst/>
                <a:ahLst/>
                <a:cxnLst/>
                <a:rect l="l" t="t" r="r" b="b"/>
                <a:pathLst>
                  <a:path w="1153" h="2658" fill="none" extrusionOk="0">
                    <a:moveTo>
                      <a:pt x="577" y="2657"/>
                    </a:moveTo>
                    <a:lnTo>
                      <a:pt x="476" y="2657"/>
                    </a:lnTo>
                    <a:cubicBezTo>
                      <a:pt x="201" y="2657"/>
                      <a:pt x="0" y="2457"/>
                      <a:pt x="25" y="2181"/>
                    </a:cubicBezTo>
                    <a:lnTo>
                      <a:pt x="150" y="402"/>
                    </a:lnTo>
                    <a:cubicBezTo>
                      <a:pt x="176" y="176"/>
                      <a:pt x="376" y="1"/>
                      <a:pt x="627" y="1"/>
                    </a:cubicBezTo>
                    <a:lnTo>
                      <a:pt x="727" y="1"/>
                    </a:lnTo>
                    <a:cubicBezTo>
                      <a:pt x="952" y="1"/>
                      <a:pt x="1153" y="176"/>
                      <a:pt x="1153" y="402"/>
                    </a:cubicBezTo>
                    <a:lnTo>
                      <a:pt x="1078" y="2181"/>
                    </a:lnTo>
                    <a:cubicBezTo>
                      <a:pt x="1078" y="2457"/>
                      <a:pt x="852" y="2657"/>
                      <a:pt x="577" y="2657"/>
                    </a:cubicBezTo>
                    <a:close/>
                  </a:path>
                </a:pathLst>
              </a:custGeom>
              <a:noFill/>
              <a:ln w="9525" cap="flat" cmpd="sng">
                <a:solidFill>
                  <a:srgbClr val="606060"/>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37"/>
              <p:cNvSpPr/>
              <p:nvPr/>
            </p:nvSpPr>
            <p:spPr>
              <a:xfrm>
                <a:off x="6469700" y="2109323"/>
                <a:ext cx="205724" cy="330620"/>
              </a:xfrm>
              <a:custGeom>
                <a:avLst/>
                <a:gdLst/>
                <a:ahLst/>
                <a:cxnLst/>
                <a:rect l="l" t="t" r="r" b="b"/>
                <a:pathLst>
                  <a:path w="5490" h="8823" fill="none" extrusionOk="0">
                    <a:moveTo>
                      <a:pt x="5489" y="8823"/>
                    </a:moveTo>
                    <a:lnTo>
                      <a:pt x="1" y="8823"/>
                    </a:lnTo>
                    <a:lnTo>
                      <a:pt x="276" y="6943"/>
                    </a:lnTo>
                    <a:lnTo>
                      <a:pt x="552" y="5189"/>
                    </a:lnTo>
                    <a:lnTo>
                      <a:pt x="1354" y="1"/>
                    </a:lnTo>
                    <a:lnTo>
                      <a:pt x="4136" y="1"/>
                    </a:lnTo>
                    <a:lnTo>
                      <a:pt x="4938" y="5189"/>
                    </a:lnTo>
                    <a:lnTo>
                      <a:pt x="5214" y="6943"/>
                    </a:lnTo>
                    <a:close/>
                  </a:path>
                </a:pathLst>
              </a:custGeom>
              <a:noFill/>
              <a:ln w="952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2" presetClass="emph" presetSubtype="0" fill="hold" grpId="0" nodeType="clickEffect">
                                  <p:stCondLst>
                                    <p:cond delay="0"/>
                                  </p:stCondLst>
                                  <p:childTnLst>
                                    <p:animRot by="120000">
                                      <p:cBhvr>
                                        <p:cTn id="6" dur="100" fill="hold">
                                          <p:stCondLst>
                                            <p:cond delay="0"/>
                                          </p:stCondLst>
                                        </p:cTn>
                                        <p:tgtEl>
                                          <p:spTgt spid="2216"/>
                                        </p:tgtEl>
                                        <p:attrNameLst>
                                          <p:attrName>r</p:attrName>
                                        </p:attrNameLst>
                                      </p:cBhvr>
                                    </p:animRot>
                                    <p:animRot by="-240000">
                                      <p:cBhvr>
                                        <p:cTn id="7" dur="200" fill="hold">
                                          <p:stCondLst>
                                            <p:cond delay="200"/>
                                          </p:stCondLst>
                                        </p:cTn>
                                        <p:tgtEl>
                                          <p:spTgt spid="2216"/>
                                        </p:tgtEl>
                                        <p:attrNameLst>
                                          <p:attrName>r</p:attrName>
                                        </p:attrNameLst>
                                      </p:cBhvr>
                                    </p:animRot>
                                    <p:animRot by="240000">
                                      <p:cBhvr>
                                        <p:cTn id="8" dur="200" fill="hold">
                                          <p:stCondLst>
                                            <p:cond delay="400"/>
                                          </p:stCondLst>
                                        </p:cTn>
                                        <p:tgtEl>
                                          <p:spTgt spid="2216"/>
                                        </p:tgtEl>
                                        <p:attrNameLst>
                                          <p:attrName>r</p:attrName>
                                        </p:attrNameLst>
                                      </p:cBhvr>
                                    </p:animRot>
                                    <p:animRot by="-240000">
                                      <p:cBhvr>
                                        <p:cTn id="9" dur="200" fill="hold">
                                          <p:stCondLst>
                                            <p:cond delay="600"/>
                                          </p:stCondLst>
                                        </p:cTn>
                                        <p:tgtEl>
                                          <p:spTgt spid="2216"/>
                                        </p:tgtEl>
                                        <p:attrNameLst>
                                          <p:attrName>r</p:attrName>
                                        </p:attrNameLst>
                                      </p:cBhvr>
                                    </p:animRot>
                                    <p:animRot by="120000">
                                      <p:cBhvr>
                                        <p:cTn id="10" dur="200" fill="hold">
                                          <p:stCondLst>
                                            <p:cond delay="800"/>
                                          </p:stCondLst>
                                        </p:cTn>
                                        <p:tgtEl>
                                          <p:spTgt spid="2216"/>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2219"/>
                                        </p:tgtEl>
                                        <p:attrNameLst>
                                          <p:attrName>style.visibility</p:attrName>
                                        </p:attrNameLst>
                                      </p:cBhvr>
                                      <p:to>
                                        <p:strVal val="visible"/>
                                      </p:to>
                                    </p:set>
                                    <p:animEffect transition="in" filter="wipe(down)">
                                      <p:cBhvr>
                                        <p:cTn id="15" dur="500"/>
                                        <p:tgtEl>
                                          <p:spTgt spid="2219"/>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2217">
                                            <p:txEl>
                                              <p:pRg st="0" end="0"/>
                                            </p:txEl>
                                          </p:spTgt>
                                        </p:tgtEl>
                                        <p:attrNameLst>
                                          <p:attrName>style.visibility</p:attrName>
                                        </p:attrNameLst>
                                      </p:cBhvr>
                                      <p:to>
                                        <p:strVal val="visible"/>
                                      </p:to>
                                    </p:set>
                                    <p:animEffect transition="in" filter="barn(inVertical)">
                                      <p:cBhvr>
                                        <p:cTn id="20" dur="500"/>
                                        <p:tgtEl>
                                          <p:spTgt spid="22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4" fill="hold" grpId="0" nodeType="clickEffect">
                                  <p:stCondLst>
                                    <p:cond delay="0"/>
                                  </p:stCondLst>
                                  <p:childTnLst>
                                    <p:set>
                                      <p:cBhvr>
                                        <p:cTn id="24" dur="1" fill="hold">
                                          <p:stCondLst>
                                            <p:cond delay="0"/>
                                          </p:stCondLst>
                                        </p:cTn>
                                        <p:tgtEl>
                                          <p:spTgt spid="2220"/>
                                        </p:tgtEl>
                                        <p:attrNameLst>
                                          <p:attrName>style.visibility</p:attrName>
                                        </p:attrNameLst>
                                      </p:cBhvr>
                                      <p:to>
                                        <p:strVal val="visible"/>
                                      </p:to>
                                    </p:set>
                                    <p:animEffect transition="in" filter="wipe(down)">
                                      <p:cBhvr>
                                        <p:cTn id="25" dur="500"/>
                                        <p:tgtEl>
                                          <p:spTgt spid="2220"/>
                                        </p:tgtEl>
                                      </p:cBhvr>
                                    </p:animEffect>
                                  </p:childTnLst>
                                </p:cTn>
                              </p:par>
                            </p:childTnLst>
                          </p:cTn>
                        </p:par>
                      </p:childTnLst>
                    </p:cTn>
                  </p:par>
                  <p:par>
                    <p:cTn id="26" fill="hold">
                      <p:stCondLst>
                        <p:cond delay="indefinite"/>
                      </p:stCondLst>
                      <p:childTnLst>
                        <p:par>
                          <p:cTn id="27" fill="hold">
                            <p:stCondLst>
                              <p:cond delay="0"/>
                            </p:stCondLst>
                            <p:childTnLst>
                              <p:par>
                                <p:cTn id="28" presetID="16" presetClass="entr" presetSubtype="21" fill="hold" grpId="0" nodeType="clickEffect">
                                  <p:stCondLst>
                                    <p:cond delay="0"/>
                                  </p:stCondLst>
                                  <p:childTnLst>
                                    <p:set>
                                      <p:cBhvr>
                                        <p:cTn id="29" dur="1" fill="hold">
                                          <p:stCondLst>
                                            <p:cond delay="0"/>
                                          </p:stCondLst>
                                        </p:cTn>
                                        <p:tgtEl>
                                          <p:spTgt spid="2218">
                                            <p:txEl>
                                              <p:pRg st="0" end="0"/>
                                            </p:txEl>
                                          </p:spTgt>
                                        </p:tgtEl>
                                        <p:attrNameLst>
                                          <p:attrName>style.visibility</p:attrName>
                                        </p:attrNameLst>
                                      </p:cBhvr>
                                      <p:to>
                                        <p:strVal val="visible"/>
                                      </p:to>
                                    </p:set>
                                    <p:animEffect transition="in" filter="barn(inVertical)">
                                      <p:cBhvr>
                                        <p:cTn id="30" dur="500"/>
                                        <p:tgtEl>
                                          <p:spTgt spid="2218">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6" presetClass="entr" presetSubtype="21" fill="hold" grpId="0" nodeType="clickEffect">
                                  <p:stCondLst>
                                    <p:cond delay="0"/>
                                  </p:stCondLst>
                                  <p:childTnLst>
                                    <p:set>
                                      <p:cBhvr>
                                        <p:cTn id="34" dur="1" fill="hold">
                                          <p:stCondLst>
                                            <p:cond delay="0"/>
                                          </p:stCondLst>
                                        </p:cTn>
                                        <p:tgtEl>
                                          <p:spTgt spid="2218">
                                            <p:txEl>
                                              <p:pRg st="1" end="1"/>
                                            </p:txEl>
                                          </p:spTgt>
                                        </p:tgtEl>
                                        <p:attrNameLst>
                                          <p:attrName>style.visibility</p:attrName>
                                        </p:attrNameLst>
                                      </p:cBhvr>
                                      <p:to>
                                        <p:strVal val="visible"/>
                                      </p:to>
                                    </p:set>
                                    <p:animEffect transition="in" filter="barn(inVertical)">
                                      <p:cBhvr>
                                        <p:cTn id="35" dur="500"/>
                                        <p:tgtEl>
                                          <p:spTgt spid="221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16" grpId="0"/>
      <p:bldP spid="2217" grpId="0" build="p"/>
      <p:bldP spid="2218" grpId="0" build="p"/>
      <p:bldP spid="2219" grpId="0"/>
      <p:bldP spid="222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24"/>
        <p:cNvGrpSpPr/>
        <p:nvPr/>
      </p:nvGrpSpPr>
      <p:grpSpPr>
        <a:xfrm>
          <a:off x="0" y="0"/>
          <a:ext cx="0" cy="0"/>
          <a:chOff x="0" y="0"/>
          <a:chExt cx="0" cy="0"/>
        </a:xfrm>
      </p:grpSpPr>
      <p:sp>
        <p:nvSpPr>
          <p:cNvPr id="2325" name="Google Shape;2325;p39"/>
          <p:cNvSpPr txBox="1">
            <a:spLocks noGrp="1"/>
          </p:cNvSpPr>
          <p:nvPr>
            <p:ph type="subTitle" idx="1"/>
          </p:nvPr>
        </p:nvSpPr>
        <p:spPr>
          <a:xfrm>
            <a:off x="886200" y="2735875"/>
            <a:ext cx="3084300" cy="14172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 The planet’s name has nothing to do with the liquid metal since it was named after the Roman messenger god, Mercury</a:t>
            </a:r>
            <a:endParaRPr dirty="0"/>
          </a:p>
        </p:txBody>
      </p:sp>
      <p:sp>
        <p:nvSpPr>
          <p:cNvPr id="2326" name="Google Shape;2326;p39"/>
          <p:cNvSpPr txBox="1">
            <a:spLocks noGrp="1"/>
          </p:cNvSpPr>
          <p:nvPr>
            <p:ph type="title"/>
          </p:nvPr>
        </p:nvSpPr>
        <p:spPr>
          <a:xfrm>
            <a:off x="720125" y="1639950"/>
            <a:ext cx="3250500" cy="508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SNEAK PEEK</a:t>
            </a:r>
            <a:endParaRPr dirty="0"/>
          </a:p>
        </p:txBody>
      </p:sp>
      <p:grpSp>
        <p:nvGrpSpPr>
          <p:cNvPr id="2327" name="Google Shape;2327;p39"/>
          <p:cNvGrpSpPr/>
          <p:nvPr/>
        </p:nvGrpSpPr>
        <p:grpSpPr>
          <a:xfrm>
            <a:off x="4778636" y="1647207"/>
            <a:ext cx="3429191" cy="2695921"/>
            <a:chOff x="720010" y="1419647"/>
            <a:chExt cx="4021500" cy="3062887"/>
          </a:xfrm>
        </p:grpSpPr>
        <p:sp>
          <p:nvSpPr>
            <p:cNvPr id="2328" name="Google Shape;2328;p39"/>
            <p:cNvSpPr/>
            <p:nvPr/>
          </p:nvSpPr>
          <p:spPr>
            <a:xfrm>
              <a:off x="720010" y="1419647"/>
              <a:ext cx="4021500" cy="2544300"/>
            </a:xfrm>
            <a:prstGeom prst="roundRect">
              <a:avLst>
                <a:gd name="adj" fmla="val 3857"/>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39"/>
            <p:cNvSpPr/>
            <p:nvPr/>
          </p:nvSpPr>
          <p:spPr>
            <a:xfrm>
              <a:off x="747353" y="1447364"/>
              <a:ext cx="3966900" cy="2488800"/>
            </a:xfrm>
            <a:prstGeom prst="roundRect">
              <a:avLst>
                <a:gd name="adj" fmla="val 3282"/>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39"/>
            <p:cNvSpPr/>
            <p:nvPr/>
          </p:nvSpPr>
          <p:spPr>
            <a:xfrm>
              <a:off x="858158" y="1548119"/>
              <a:ext cx="3748500" cy="2285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39"/>
            <p:cNvSpPr/>
            <p:nvPr/>
          </p:nvSpPr>
          <p:spPr>
            <a:xfrm>
              <a:off x="2042408" y="3963886"/>
              <a:ext cx="1373274" cy="518648"/>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accent2"/>
              </a:solidFill>
              <a:prstDash val="solid"/>
              <a:round/>
              <a:headEnd type="none" w="med" len="med"/>
              <a:tailEnd type="none" w="med" len="med"/>
            </a:ln>
          </p:spPr>
        </p:sp>
        <p:cxnSp>
          <p:nvCxnSpPr>
            <p:cNvPr id="2332" name="Google Shape;2332;p39"/>
            <p:cNvCxnSpPr/>
            <p:nvPr/>
          </p:nvCxnSpPr>
          <p:spPr>
            <a:xfrm>
              <a:off x="2057250" y="4433452"/>
              <a:ext cx="1353300" cy="0"/>
            </a:xfrm>
            <a:prstGeom prst="straightConnector1">
              <a:avLst/>
            </a:prstGeom>
            <a:noFill/>
            <a:ln w="19050" cap="flat" cmpd="sng">
              <a:solidFill>
                <a:schemeClr val="accent2"/>
              </a:solidFill>
              <a:prstDash val="solid"/>
              <a:round/>
              <a:headEnd type="none" w="med" len="med"/>
              <a:tailEnd type="none" w="med" len="med"/>
            </a:ln>
          </p:spPr>
        </p:cxnSp>
      </p:grpSp>
      <p:pic>
        <p:nvPicPr>
          <p:cNvPr id="2333" name="Google Shape;2333;p39"/>
          <p:cNvPicPr preferRelativeResize="0"/>
          <p:nvPr/>
        </p:nvPicPr>
        <p:blipFill rotWithShape="1">
          <a:blip r:embed="rId3">
            <a:alphaModFix/>
          </a:blip>
          <a:srcRect l="3831" r="3831"/>
          <a:stretch/>
        </p:blipFill>
        <p:spPr>
          <a:xfrm>
            <a:off x="4894854" y="1852739"/>
            <a:ext cx="3170714" cy="1931499"/>
          </a:xfrm>
          <a:prstGeom prst="rect">
            <a:avLst/>
          </a:prstGeom>
          <a:noFill/>
          <a:ln w="9525" cap="flat" cmpd="sng">
            <a:solidFill>
              <a:schemeClr val="accent2"/>
            </a:solidFill>
            <a:prstDash val="solid"/>
            <a:round/>
            <a:headEnd type="none" w="sm" len="sm"/>
            <a:tailEnd type="none" w="sm" len="sm"/>
          </a:ln>
        </p:spPr>
      </p:pic>
      <p:sp>
        <p:nvSpPr>
          <p:cNvPr id="2334" name="Google Shape;2334;p39"/>
          <p:cNvSpPr/>
          <p:nvPr/>
        </p:nvSpPr>
        <p:spPr>
          <a:xfrm>
            <a:off x="6242678" y="2581488"/>
            <a:ext cx="475092" cy="474001"/>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26"/>
                                        </p:tgtEl>
                                        <p:attrNameLst>
                                          <p:attrName>style.visibility</p:attrName>
                                        </p:attrNameLst>
                                      </p:cBhvr>
                                      <p:to>
                                        <p:strVal val="visible"/>
                                      </p:to>
                                    </p:set>
                                    <p:anim calcmode="lin" valueType="num">
                                      <p:cBhvr additive="base">
                                        <p:cTn id="7" dur="500" fill="hold"/>
                                        <p:tgtEl>
                                          <p:spTgt spid="2326"/>
                                        </p:tgtEl>
                                        <p:attrNameLst>
                                          <p:attrName>ppt_x</p:attrName>
                                        </p:attrNameLst>
                                      </p:cBhvr>
                                      <p:tavLst>
                                        <p:tav tm="0">
                                          <p:val>
                                            <p:strVal val="#ppt_x"/>
                                          </p:val>
                                        </p:tav>
                                        <p:tav tm="100000">
                                          <p:val>
                                            <p:strVal val="#ppt_x"/>
                                          </p:val>
                                        </p:tav>
                                      </p:tavLst>
                                    </p:anim>
                                    <p:anim calcmode="lin" valueType="num">
                                      <p:cBhvr additive="base">
                                        <p:cTn id="8" dur="500" fill="hold"/>
                                        <p:tgtEl>
                                          <p:spTgt spid="232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2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338"/>
        <p:cNvGrpSpPr/>
        <p:nvPr/>
      </p:nvGrpSpPr>
      <p:grpSpPr>
        <a:xfrm>
          <a:off x="0" y="0"/>
          <a:ext cx="0" cy="0"/>
          <a:chOff x="0" y="0"/>
          <a:chExt cx="0" cy="0"/>
        </a:xfrm>
      </p:grpSpPr>
      <p:sp>
        <p:nvSpPr>
          <p:cNvPr id="2339" name="Google Shape;2339;p40"/>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PROJECT STAGES</a:t>
            </a:r>
            <a:endParaRPr dirty="0"/>
          </a:p>
        </p:txBody>
      </p:sp>
      <p:grpSp>
        <p:nvGrpSpPr>
          <p:cNvPr id="2340" name="Google Shape;2340;p40"/>
          <p:cNvGrpSpPr/>
          <p:nvPr/>
        </p:nvGrpSpPr>
        <p:grpSpPr>
          <a:xfrm>
            <a:off x="3580035" y="1736048"/>
            <a:ext cx="1981929" cy="2335377"/>
            <a:chOff x="1315980" y="1943904"/>
            <a:chExt cx="1719977" cy="2026709"/>
          </a:xfrm>
        </p:grpSpPr>
        <p:sp>
          <p:nvSpPr>
            <p:cNvPr id="2341" name="Google Shape;2341;p40"/>
            <p:cNvSpPr/>
            <p:nvPr/>
          </p:nvSpPr>
          <p:spPr>
            <a:xfrm>
              <a:off x="2275272" y="1981145"/>
              <a:ext cx="760684" cy="1959296"/>
            </a:xfrm>
            <a:custGeom>
              <a:avLst/>
              <a:gdLst/>
              <a:ahLst/>
              <a:cxnLst/>
              <a:rect l="l" t="t" r="r" b="b"/>
              <a:pathLst>
                <a:path w="4412" h="11364" extrusionOk="0">
                  <a:moveTo>
                    <a:pt x="929" y="0"/>
                  </a:moveTo>
                  <a:cubicBezTo>
                    <a:pt x="738" y="0"/>
                    <a:pt x="547" y="38"/>
                    <a:pt x="377" y="110"/>
                  </a:cubicBezTo>
                  <a:cubicBezTo>
                    <a:pt x="377" y="135"/>
                    <a:pt x="352" y="160"/>
                    <a:pt x="327" y="185"/>
                  </a:cubicBezTo>
                  <a:cubicBezTo>
                    <a:pt x="276" y="260"/>
                    <a:pt x="226" y="311"/>
                    <a:pt x="226" y="386"/>
                  </a:cubicBezTo>
                  <a:cubicBezTo>
                    <a:pt x="226" y="486"/>
                    <a:pt x="276" y="561"/>
                    <a:pt x="327" y="636"/>
                  </a:cubicBezTo>
                  <a:cubicBezTo>
                    <a:pt x="377" y="737"/>
                    <a:pt x="452" y="837"/>
                    <a:pt x="502" y="937"/>
                  </a:cubicBezTo>
                  <a:cubicBezTo>
                    <a:pt x="778" y="1388"/>
                    <a:pt x="1028" y="1814"/>
                    <a:pt x="1254" y="2265"/>
                  </a:cubicBezTo>
                  <a:cubicBezTo>
                    <a:pt x="1304" y="2391"/>
                    <a:pt x="1379" y="2516"/>
                    <a:pt x="1429" y="2641"/>
                  </a:cubicBezTo>
                  <a:cubicBezTo>
                    <a:pt x="1454" y="2666"/>
                    <a:pt x="1479" y="2717"/>
                    <a:pt x="1479" y="2742"/>
                  </a:cubicBezTo>
                  <a:cubicBezTo>
                    <a:pt x="1580" y="2967"/>
                    <a:pt x="1655" y="3218"/>
                    <a:pt x="1555" y="3443"/>
                  </a:cubicBezTo>
                  <a:cubicBezTo>
                    <a:pt x="2056" y="3468"/>
                    <a:pt x="2507" y="3869"/>
                    <a:pt x="2582" y="4346"/>
                  </a:cubicBezTo>
                  <a:cubicBezTo>
                    <a:pt x="2607" y="4396"/>
                    <a:pt x="2607" y="4421"/>
                    <a:pt x="2607" y="4471"/>
                  </a:cubicBezTo>
                  <a:cubicBezTo>
                    <a:pt x="2632" y="4922"/>
                    <a:pt x="2382" y="5373"/>
                    <a:pt x="1981" y="5574"/>
                  </a:cubicBezTo>
                  <a:cubicBezTo>
                    <a:pt x="1956" y="5599"/>
                    <a:pt x="1905" y="5624"/>
                    <a:pt x="1855" y="5649"/>
                  </a:cubicBezTo>
                  <a:cubicBezTo>
                    <a:pt x="1805" y="5749"/>
                    <a:pt x="1830" y="5875"/>
                    <a:pt x="1905" y="5950"/>
                  </a:cubicBezTo>
                  <a:cubicBezTo>
                    <a:pt x="1981" y="6025"/>
                    <a:pt x="2106" y="6075"/>
                    <a:pt x="2181" y="6150"/>
                  </a:cubicBezTo>
                  <a:cubicBezTo>
                    <a:pt x="2407" y="6326"/>
                    <a:pt x="2482" y="6626"/>
                    <a:pt x="2457" y="6902"/>
                  </a:cubicBezTo>
                  <a:cubicBezTo>
                    <a:pt x="2432" y="7052"/>
                    <a:pt x="2382" y="7203"/>
                    <a:pt x="2332" y="7353"/>
                  </a:cubicBezTo>
                  <a:cubicBezTo>
                    <a:pt x="2281" y="7479"/>
                    <a:pt x="2231" y="7579"/>
                    <a:pt x="2181" y="7679"/>
                  </a:cubicBezTo>
                  <a:cubicBezTo>
                    <a:pt x="2099" y="7822"/>
                    <a:pt x="1985" y="7982"/>
                    <a:pt x="1850" y="7982"/>
                  </a:cubicBezTo>
                  <a:cubicBezTo>
                    <a:pt x="1819" y="7982"/>
                    <a:pt x="1788" y="7973"/>
                    <a:pt x="1755" y="7955"/>
                  </a:cubicBezTo>
                  <a:lnTo>
                    <a:pt x="1755" y="7955"/>
                  </a:lnTo>
                  <a:cubicBezTo>
                    <a:pt x="1705" y="8230"/>
                    <a:pt x="1730" y="8506"/>
                    <a:pt x="1830" y="8782"/>
                  </a:cubicBezTo>
                  <a:cubicBezTo>
                    <a:pt x="1830" y="8832"/>
                    <a:pt x="1855" y="8882"/>
                    <a:pt x="1855" y="8957"/>
                  </a:cubicBezTo>
                  <a:cubicBezTo>
                    <a:pt x="1855" y="9007"/>
                    <a:pt x="1805" y="9083"/>
                    <a:pt x="1755" y="9108"/>
                  </a:cubicBezTo>
                  <a:cubicBezTo>
                    <a:pt x="1682" y="9144"/>
                    <a:pt x="1581" y="9168"/>
                    <a:pt x="1484" y="9168"/>
                  </a:cubicBezTo>
                  <a:cubicBezTo>
                    <a:pt x="1448" y="9168"/>
                    <a:pt x="1413" y="9164"/>
                    <a:pt x="1379" y="9158"/>
                  </a:cubicBezTo>
                  <a:cubicBezTo>
                    <a:pt x="1304" y="9383"/>
                    <a:pt x="1254" y="9609"/>
                    <a:pt x="1179" y="9809"/>
                  </a:cubicBezTo>
                  <a:cubicBezTo>
                    <a:pt x="1179" y="9834"/>
                    <a:pt x="1154" y="9859"/>
                    <a:pt x="1154" y="9859"/>
                  </a:cubicBezTo>
                  <a:cubicBezTo>
                    <a:pt x="1103" y="10010"/>
                    <a:pt x="1053" y="10160"/>
                    <a:pt x="903" y="10185"/>
                  </a:cubicBezTo>
                  <a:cubicBezTo>
                    <a:pt x="836" y="10185"/>
                    <a:pt x="769" y="10163"/>
                    <a:pt x="710" y="10163"/>
                  </a:cubicBezTo>
                  <a:cubicBezTo>
                    <a:pt x="680" y="10163"/>
                    <a:pt x="652" y="10169"/>
                    <a:pt x="627" y="10185"/>
                  </a:cubicBezTo>
                  <a:cubicBezTo>
                    <a:pt x="627" y="10210"/>
                    <a:pt x="602" y="10210"/>
                    <a:pt x="602" y="10235"/>
                  </a:cubicBezTo>
                  <a:cubicBezTo>
                    <a:pt x="602" y="10260"/>
                    <a:pt x="602" y="10286"/>
                    <a:pt x="577" y="10311"/>
                  </a:cubicBezTo>
                  <a:cubicBezTo>
                    <a:pt x="577" y="10461"/>
                    <a:pt x="552" y="10611"/>
                    <a:pt x="527" y="10762"/>
                  </a:cubicBezTo>
                  <a:cubicBezTo>
                    <a:pt x="503" y="10757"/>
                    <a:pt x="480" y="10755"/>
                    <a:pt x="456" y="10755"/>
                  </a:cubicBezTo>
                  <a:cubicBezTo>
                    <a:pt x="235" y="10755"/>
                    <a:pt x="46" y="10961"/>
                    <a:pt x="1" y="11188"/>
                  </a:cubicBezTo>
                  <a:cubicBezTo>
                    <a:pt x="176" y="11213"/>
                    <a:pt x="301" y="11288"/>
                    <a:pt x="301" y="11288"/>
                  </a:cubicBezTo>
                  <a:cubicBezTo>
                    <a:pt x="427" y="11343"/>
                    <a:pt x="535" y="11364"/>
                    <a:pt x="629" y="11364"/>
                  </a:cubicBezTo>
                  <a:cubicBezTo>
                    <a:pt x="965" y="11364"/>
                    <a:pt x="1103" y="11088"/>
                    <a:pt x="1103" y="11088"/>
                  </a:cubicBezTo>
                  <a:cubicBezTo>
                    <a:pt x="1173" y="11099"/>
                    <a:pt x="1238" y="11105"/>
                    <a:pt x="1301" y="11105"/>
                  </a:cubicBezTo>
                  <a:cubicBezTo>
                    <a:pt x="2026" y="11105"/>
                    <a:pt x="2281" y="10361"/>
                    <a:pt x="2281" y="10361"/>
                  </a:cubicBezTo>
                  <a:cubicBezTo>
                    <a:pt x="3509" y="9809"/>
                    <a:pt x="3284" y="8732"/>
                    <a:pt x="3284" y="8732"/>
                  </a:cubicBezTo>
                  <a:cubicBezTo>
                    <a:pt x="4011" y="8406"/>
                    <a:pt x="3585" y="7804"/>
                    <a:pt x="3585" y="7804"/>
                  </a:cubicBezTo>
                  <a:cubicBezTo>
                    <a:pt x="4412" y="7303"/>
                    <a:pt x="3936" y="6276"/>
                    <a:pt x="3936" y="6276"/>
                  </a:cubicBezTo>
                  <a:cubicBezTo>
                    <a:pt x="4036" y="5950"/>
                    <a:pt x="4111" y="5699"/>
                    <a:pt x="4136" y="5448"/>
                  </a:cubicBezTo>
                  <a:cubicBezTo>
                    <a:pt x="4236" y="4396"/>
                    <a:pt x="3660" y="3995"/>
                    <a:pt x="3710" y="3719"/>
                  </a:cubicBezTo>
                  <a:cubicBezTo>
                    <a:pt x="3760" y="3418"/>
                    <a:pt x="3309" y="2992"/>
                    <a:pt x="3309" y="2992"/>
                  </a:cubicBezTo>
                  <a:cubicBezTo>
                    <a:pt x="3309" y="2992"/>
                    <a:pt x="3685" y="2291"/>
                    <a:pt x="2958" y="1789"/>
                  </a:cubicBezTo>
                  <a:cubicBezTo>
                    <a:pt x="2332" y="1363"/>
                    <a:pt x="2156" y="1088"/>
                    <a:pt x="2131" y="1012"/>
                  </a:cubicBezTo>
                  <a:cubicBezTo>
                    <a:pt x="2106" y="1012"/>
                    <a:pt x="2106" y="987"/>
                    <a:pt x="2106" y="987"/>
                  </a:cubicBezTo>
                  <a:cubicBezTo>
                    <a:pt x="2013" y="302"/>
                    <a:pt x="1470" y="0"/>
                    <a:pt x="9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40"/>
            <p:cNvSpPr/>
            <p:nvPr/>
          </p:nvSpPr>
          <p:spPr>
            <a:xfrm>
              <a:off x="1328911" y="1981145"/>
              <a:ext cx="760684" cy="1959296"/>
            </a:xfrm>
            <a:custGeom>
              <a:avLst/>
              <a:gdLst/>
              <a:ahLst/>
              <a:cxnLst/>
              <a:rect l="l" t="t" r="r" b="b"/>
              <a:pathLst>
                <a:path w="4412" h="11364" extrusionOk="0">
                  <a:moveTo>
                    <a:pt x="3494" y="0"/>
                  </a:moveTo>
                  <a:cubicBezTo>
                    <a:pt x="2957" y="0"/>
                    <a:pt x="2399" y="302"/>
                    <a:pt x="2307" y="987"/>
                  </a:cubicBezTo>
                  <a:cubicBezTo>
                    <a:pt x="2307" y="987"/>
                    <a:pt x="2307" y="1012"/>
                    <a:pt x="2307" y="1012"/>
                  </a:cubicBezTo>
                  <a:cubicBezTo>
                    <a:pt x="2257" y="1088"/>
                    <a:pt x="2081" y="1363"/>
                    <a:pt x="1455" y="1789"/>
                  </a:cubicBezTo>
                  <a:cubicBezTo>
                    <a:pt x="728" y="2291"/>
                    <a:pt x="1104" y="2992"/>
                    <a:pt x="1104" y="2992"/>
                  </a:cubicBezTo>
                  <a:cubicBezTo>
                    <a:pt x="1104" y="2992"/>
                    <a:pt x="653" y="3418"/>
                    <a:pt x="703" y="3719"/>
                  </a:cubicBezTo>
                  <a:cubicBezTo>
                    <a:pt x="753" y="3995"/>
                    <a:pt x="176" y="4396"/>
                    <a:pt x="302" y="5448"/>
                  </a:cubicBezTo>
                  <a:cubicBezTo>
                    <a:pt x="327" y="5699"/>
                    <a:pt x="377" y="5950"/>
                    <a:pt x="502" y="6276"/>
                  </a:cubicBezTo>
                  <a:cubicBezTo>
                    <a:pt x="502" y="6276"/>
                    <a:pt x="1" y="7303"/>
                    <a:pt x="828" y="7804"/>
                  </a:cubicBezTo>
                  <a:cubicBezTo>
                    <a:pt x="828" y="7804"/>
                    <a:pt x="427" y="8406"/>
                    <a:pt x="1129" y="8732"/>
                  </a:cubicBezTo>
                  <a:cubicBezTo>
                    <a:pt x="1129" y="8732"/>
                    <a:pt x="903" y="9809"/>
                    <a:pt x="2131" y="10361"/>
                  </a:cubicBezTo>
                  <a:cubicBezTo>
                    <a:pt x="2131" y="10361"/>
                    <a:pt x="2386" y="11105"/>
                    <a:pt x="3112" y="11105"/>
                  </a:cubicBezTo>
                  <a:cubicBezTo>
                    <a:pt x="3174" y="11105"/>
                    <a:pt x="3240" y="11099"/>
                    <a:pt x="3309" y="11088"/>
                  </a:cubicBezTo>
                  <a:cubicBezTo>
                    <a:pt x="3309" y="11088"/>
                    <a:pt x="3447" y="11364"/>
                    <a:pt x="3784" y="11364"/>
                  </a:cubicBezTo>
                  <a:cubicBezTo>
                    <a:pt x="3877" y="11364"/>
                    <a:pt x="3986" y="11343"/>
                    <a:pt x="4111" y="11288"/>
                  </a:cubicBezTo>
                  <a:cubicBezTo>
                    <a:pt x="4111" y="11288"/>
                    <a:pt x="4237" y="11213"/>
                    <a:pt x="4412" y="11188"/>
                  </a:cubicBezTo>
                  <a:cubicBezTo>
                    <a:pt x="4367" y="10961"/>
                    <a:pt x="4178" y="10755"/>
                    <a:pt x="3956" y="10755"/>
                  </a:cubicBezTo>
                  <a:cubicBezTo>
                    <a:pt x="3933" y="10755"/>
                    <a:pt x="3909" y="10757"/>
                    <a:pt x="3886" y="10762"/>
                  </a:cubicBezTo>
                  <a:cubicBezTo>
                    <a:pt x="3861" y="10611"/>
                    <a:pt x="3861" y="10461"/>
                    <a:pt x="3836" y="10311"/>
                  </a:cubicBezTo>
                  <a:cubicBezTo>
                    <a:pt x="3836" y="10286"/>
                    <a:pt x="3836" y="10260"/>
                    <a:pt x="3810" y="10235"/>
                  </a:cubicBezTo>
                  <a:cubicBezTo>
                    <a:pt x="3810" y="10210"/>
                    <a:pt x="3810" y="10210"/>
                    <a:pt x="3785" y="10185"/>
                  </a:cubicBezTo>
                  <a:cubicBezTo>
                    <a:pt x="3769" y="10169"/>
                    <a:pt x="3744" y="10163"/>
                    <a:pt x="3714" y="10163"/>
                  </a:cubicBezTo>
                  <a:cubicBezTo>
                    <a:pt x="3655" y="10163"/>
                    <a:pt x="3577" y="10185"/>
                    <a:pt x="3510" y="10185"/>
                  </a:cubicBezTo>
                  <a:cubicBezTo>
                    <a:pt x="3384" y="10160"/>
                    <a:pt x="3309" y="10010"/>
                    <a:pt x="3259" y="9859"/>
                  </a:cubicBezTo>
                  <a:cubicBezTo>
                    <a:pt x="3259" y="9859"/>
                    <a:pt x="3259" y="9834"/>
                    <a:pt x="3234" y="9809"/>
                  </a:cubicBezTo>
                  <a:cubicBezTo>
                    <a:pt x="3184" y="9609"/>
                    <a:pt x="3109" y="9383"/>
                    <a:pt x="3034" y="9158"/>
                  </a:cubicBezTo>
                  <a:cubicBezTo>
                    <a:pt x="3000" y="9164"/>
                    <a:pt x="2966" y="9168"/>
                    <a:pt x="2933" y="9168"/>
                  </a:cubicBezTo>
                  <a:cubicBezTo>
                    <a:pt x="2843" y="9168"/>
                    <a:pt x="2756" y="9144"/>
                    <a:pt x="2683" y="9108"/>
                  </a:cubicBezTo>
                  <a:cubicBezTo>
                    <a:pt x="2607" y="9083"/>
                    <a:pt x="2582" y="9007"/>
                    <a:pt x="2557" y="8957"/>
                  </a:cubicBezTo>
                  <a:cubicBezTo>
                    <a:pt x="2557" y="8882"/>
                    <a:pt x="2582" y="8832"/>
                    <a:pt x="2607" y="8782"/>
                  </a:cubicBezTo>
                  <a:cubicBezTo>
                    <a:pt x="2683" y="8506"/>
                    <a:pt x="2708" y="8230"/>
                    <a:pt x="2658" y="7955"/>
                  </a:cubicBezTo>
                  <a:lnTo>
                    <a:pt x="2658" y="7955"/>
                  </a:lnTo>
                  <a:cubicBezTo>
                    <a:pt x="2630" y="7973"/>
                    <a:pt x="2601" y="7982"/>
                    <a:pt x="2572" y="7982"/>
                  </a:cubicBezTo>
                  <a:cubicBezTo>
                    <a:pt x="2446" y="7982"/>
                    <a:pt x="2318" y="7822"/>
                    <a:pt x="2257" y="7679"/>
                  </a:cubicBezTo>
                  <a:cubicBezTo>
                    <a:pt x="2206" y="7579"/>
                    <a:pt x="2156" y="7479"/>
                    <a:pt x="2106" y="7353"/>
                  </a:cubicBezTo>
                  <a:cubicBezTo>
                    <a:pt x="2031" y="7203"/>
                    <a:pt x="1981" y="7052"/>
                    <a:pt x="1981" y="6902"/>
                  </a:cubicBezTo>
                  <a:cubicBezTo>
                    <a:pt x="1931" y="6626"/>
                    <a:pt x="2031" y="6326"/>
                    <a:pt x="2232" y="6150"/>
                  </a:cubicBezTo>
                  <a:cubicBezTo>
                    <a:pt x="2332" y="6075"/>
                    <a:pt x="2432" y="6025"/>
                    <a:pt x="2507" y="5950"/>
                  </a:cubicBezTo>
                  <a:cubicBezTo>
                    <a:pt x="2582" y="5875"/>
                    <a:pt x="2633" y="5749"/>
                    <a:pt x="2557" y="5649"/>
                  </a:cubicBezTo>
                  <a:cubicBezTo>
                    <a:pt x="2532" y="5624"/>
                    <a:pt x="2482" y="5599"/>
                    <a:pt x="2432" y="5574"/>
                  </a:cubicBezTo>
                  <a:cubicBezTo>
                    <a:pt x="2031" y="5373"/>
                    <a:pt x="1780" y="4922"/>
                    <a:pt x="1805" y="4471"/>
                  </a:cubicBezTo>
                  <a:cubicBezTo>
                    <a:pt x="1805" y="4421"/>
                    <a:pt x="1831" y="4396"/>
                    <a:pt x="1831" y="4346"/>
                  </a:cubicBezTo>
                  <a:cubicBezTo>
                    <a:pt x="1931" y="3869"/>
                    <a:pt x="2357" y="3468"/>
                    <a:pt x="2858" y="3443"/>
                  </a:cubicBezTo>
                  <a:cubicBezTo>
                    <a:pt x="2758" y="3218"/>
                    <a:pt x="2833" y="2967"/>
                    <a:pt x="2933" y="2742"/>
                  </a:cubicBezTo>
                  <a:cubicBezTo>
                    <a:pt x="2958" y="2717"/>
                    <a:pt x="2958" y="2666"/>
                    <a:pt x="2983" y="2641"/>
                  </a:cubicBezTo>
                  <a:cubicBezTo>
                    <a:pt x="3034" y="2516"/>
                    <a:pt x="3109" y="2391"/>
                    <a:pt x="3159" y="2265"/>
                  </a:cubicBezTo>
                  <a:cubicBezTo>
                    <a:pt x="3409" y="1814"/>
                    <a:pt x="3635" y="1388"/>
                    <a:pt x="3911" y="937"/>
                  </a:cubicBezTo>
                  <a:cubicBezTo>
                    <a:pt x="3961" y="837"/>
                    <a:pt x="4036" y="737"/>
                    <a:pt x="4086" y="636"/>
                  </a:cubicBezTo>
                  <a:cubicBezTo>
                    <a:pt x="4136" y="561"/>
                    <a:pt x="4186" y="486"/>
                    <a:pt x="4186" y="386"/>
                  </a:cubicBezTo>
                  <a:cubicBezTo>
                    <a:pt x="4186" y="311"/>
                    <a:pt x="4136" y="260"/>
                    <a:pt x="4086" y="185"/>
                  </a:cubicBezTo>
                  <a:cubicBezTo>
                    <a:pt x="4086" y="160"/>
                    <a:pt x="4061" y="135"/>
                    <a:pt x="4036" y="110"/>
                  </a:cubicBezTo>
                  <a:cubicBezTo>
                    <a:pt x="3872" y="38"/>
                    <a:pt x="3685" y="0"/>
                    <a:pt x="34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40"/>
            <p:cNvSpPr/>
            <p:nvPr/>
          </p:nvSpPr>
          <p:spPr>
            <a:xfrm>
              <a:off x="1315980" y="1943904"/>
              <a:ext cx="834132" cy="2026709"/>
            </a:xfrm>
            <a:custGeom>
              <a:avLst/>
              <a:gdLst/>
              <a:ahLst/>
              <a:cxnLst/>
              <a:rect l="l" t="t" r="r" b="b"/>
              <a:pathLst>
                <a:path w="4838" h="11755" fill="none" extrusionOk="0">
                  <a:moveTo>
                    <a:pt x="4838" y="1679"/>
                  </a:moveTo>
                  <a:cubicBezTo>
                    <a:pt x="4838" y="1253"/>
                    <a:pt x="4637" y="652"/>
                    <a:pt x="4362" y="426"/>
                  </a:cubicBezTo>
                  <a:cubicBezTo>
                    <a:pt x="3760" y="0"/>
                    <a:pt x="2557" y="151"/>
                    <a:pt x="2407" y="1203"/>
                  </a:cubicBezTo>
                  <a:cubicBezTo>
                    <a:pt x="2407" y="1203"/>
                    <a:pt x="2307" y="1504"/>
                    <a:pt x="1555" y="2005"/>
                  </a:cubicBezTo>
                  <a:cubicBezTo>
                    <a:pt x="828" y="2507"/>
                    <a:pt x="1204" y="3208"/>
                    <a:pt x="1204" y="3208"/>
                  </a:cubicBezTo>
                  <a:cubicBezTo>
                    <a:pt x="1204" y="3208"/>
                    <a:pt x="753" y="3634"/>
                    <a:pt x="803" y="3960"/>
                  </a:cubicBezTo>
                  <a:cubicBezTo>
                    <a:pt x="853" y="4261"/>
                    <a:pt x="1" y="4787"/>
                    <a:pt x="602" y="6492"/>
                  </a:cubicBezTo>
                  <a:cubicBezTo>
                    <a:pt x="602" y="6492"/>
                    <a:pt x="101" y="7519"/>
                    <a:pt x="928" y="8020"/>
                  </a:cubicBezTo>
                  <a:cubicBezTo>
                    <a:pt x="928" y="8020"/>
                    <a:pt x="527" y="8622"/>
                    <a:pt x="1254" y="8948"/>
                  </a:cubicBezTo>
                  <a:cubicBezTo>
                    <a:pt x="1254" y="8948"/>
                    <a:pt x="1003" y="10025"/>
                    <a:pt x="2231" y="10577"/>
                  </a:cubicBezTo>
                  <a:cubicBezTo>
                    <a:pt x="2231" y="10577"/>
                    <a:pt x="2532" y="11454"/>
                    <a:pt x="3409" y="11304"/>
                  </a:cubicBezTo>
                  <a:cubicBezTo>
                    <a:pt x="3409" y="11304"/>
                    <a:pt x="3635" y="11755"/>
                    <a:pt x="4211" y="11504"/>
                  </a:cubicBezTo>
                  <a:cubicBezTo>
                    <a:pt x="4211" y="11504"/>
                    <a:pt x="4512" y="11329"/>
                    <a:pt x="4838" y="11429"/>
                  </a:cubicBezTo>
                  <a:close/>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40"/>
            <p:cNvSpPr/>
            <p:nvPr/>
          </p:nvSpPr>
          <p:spPr>
            <a:xfrm>
              <a:off x="1679077" y="2151314"/>
              <a:ext cx="272239" cy="237757"/>
            </a:xfrm>
            <a:custGeom>
              <a:avLst/>
              <a:gdLst/>
              <a:ahLst/>
              <a:cxnLst/>
              <a:rect l="l" t="t" r="r" b="b"/>
              <a:pathLst>
                <a:path w="1579" h="1379" fill="none" extrusionOk="0">
                  <a:moveTo>
                    <a:pt x="301" y="0"/>
                  </a:moveTo>
                  <a:cubicBezTo>
                    <a:pt x="301" y="0"/>
                    <a:pt x="0" y="1379"/>
                    <a:pt x="1579" y="1304"/>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40"/>
            <p:cNvSpPr/>
            <p:nvPr/>
          </p:nvSpPr>
          <p:spPr>
            <a:xfrm>
              <a:off x="1791316" y="2488377"/>
              <a:ext cx="358790" cy="198964"/>
            </a:xfrm>
            <a:custGeom>
              <a:avLst/>
              <a:gdLst/>
              <a:ahLst/>
              <a:cxnLst/>
              <a:rect l="l" t="t" r="r" b="b"/>
              <a:pathLst>
                <a:path w="2081" h="1154" fill="none" extrusionOk="0">
                  <a:moveTo>
                    <a:pt x="2081" y="0"/>
                  </a:moveTo>
                  <a:cubicBezTo>
                    <a:pt x="2081" y="0"/>
                    <a:pt x="1454" y="1153"/>
                    <a:pt x="1" y="827"/>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40"/>
            <p:cNvSpPr/>
            <p:nvPr/>
          </p:nvSpPr>
          <p:spPr>
            <a:xfrm>
              <a:off x="1765454" y="2440791"/>
              <a:ext cx="254998" cy="172930"/>
            </a:xfrm>
            <a:custGeom>
              <a:avLst/>
              <a:gdLst/>
              <a:ahLst/>
              <a:cxnLst/>
              <a:rect l="l" t="t" r="r" b="b"/>
              <a:pathLst>
                <a:path w="1479" h="1003" fill="none" extrusionOk="0">
                  <a:moveTo>
                    <a:pt x="1429" y="1003"/>
                  </a:moveTo>
                  <a:cubicBezTo>
                    <a:pt x="1429" y="1003"/>
                    <a:pt x="1479" y="176"/>
                    <a:pt x="0"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40"/>
            <p:cNvSpPr/>
            <p:nvPr/>
          </p:nvSpPr>
          <p:spPr>
            <a:xfrm>
              <a:off x="1454253" y="2626650"/>
              <a:ext cx="220516" cy="164309"/>
            </a:xfrm>
            <a:custGeom>
              <a:avLst/>
              <a:gdLst/>
              <a:ahLst/>
              <a:cxnLst/>
              <a:rect l="l" t="t" r="r" b="b"/>
              <a:pathLst>
                <a:path w="1279" h="953" fill="none" extrusionOk="0">
                  <a:moveTo>
                    <a:pt x="1" y="0"/>
                  </a:moveTo>
                  <a:cubicBezTo>
                    <a:pt x="1" y="0"/>
                    <a:pt x="577" y="953"/>
                    <a:pt x="1279" y="70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40"/>
            <p:cNvSpPr/>
            <p:nvPr/>
          </p:nvSpPr>
          <p:spPr>
            <a:xfrm>
              <a:off x="1860453" y="2669752"/>
              <a:ext cx="289653" cy="186033"/>
            </a:xfrm>
            <a:custGeom>
              <a:avLst/>
              <a:gdLst/>
              <a:ahLst/>
              <a:cxnLst/>
              <a:rect l="l" t="t" r="r" b="b"/>
              <a:pathLst>
                <a:path w="1680" h="1079" fill="none" extrusionOk="0">
                  <a:moveTo>
                    <a:pt x="1680" y="101"/>
                  </a:moveTo>
                  <a:cubicBezTo>
                    <a:pt x="1680" y="101"/>
                    <a:pt x="352" y="1"/>
                    <a:pt x="1" y="107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40"/>
            <p:cNvSpPr/>
            <p:nvPr/>
          </p:nvSpPr>
          <p:spPr>
            <a:xfrm>
              <a:off x="1998726" y="2721648"/>
              <a:ext cx="82241" cy="198964"/>
            </a:xfrm>
            <a:custGeom>
              <a:avLst/>
              <a:gdLst/>
              <a:ahLst/>
              <a:cxnLst/>
              <a:rect l="l" t="t" r="r" b="b"/>
              <a:pathLst>
                <a:path w="477" h="1154" fill="none" extrusionOk="0">
                  <a:moveTo>
                    <a:pt x="1" y="1"/>
                  </a:moveTo>
                  <a:cubicBezTo>
                    <a:pt x="1" y="1"/>
                    <a:pt x="477" y="402"/>
                    <a:pt x="76" y="1153"/>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40"/>
            <p:cNvSpPr/>
            <p:nvPr/>
          </p:nvSpPr>
          <p:spPr>
            <a:xfrm>
              <a:off x="1385117" y="2920437"/>
              <a:ext cx="324308" cy="116896"/>
            </a:xfrm>
            <a:custGeom>
              <a:avLst/>
              <a:gdLst/>
              <a:ahLst/>
              <a:cxnLst/>
              <a:rect l="l" t="t" r="r" b="b"/>
              <a:pathLst>
                <a:path w="1881" h="678" fill="none" extrusionOk="0">
                  <a:moveTo>
                    <a:pt x="1" y="0"/>
                  </a:moveTo>
                  <a:cubicBezTo>
                    <a:pt x="1" y="0"/>
                    <a:pt x="302" y="276"/>
                    <a:pt x="728" y="452"/>
                  </a:cubicBezTo>
                  <a:cubicBezTo>
                    <a:pt x="1078" y="602"/>
                    <a:pt x="1505" y="677"/>
                    <a:pt x="1880" y="50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40"/>
            <p:cNvSpPr/>
            <p:nvPr/>
          </p:nvSpPr>
          <p:spPr>
            <a:xfrm>
              <a:off x="1510459" y="2872852"/>
              <a:ext cx="134137" cy="125516"/>
            </a:xfrm>
            <a:custGeom>
              <a:avLst/>
              <a:gdLst/>
              <a:ahLst/>
              <a:cxnLst/>
              <a:rect l="l" t="t" r="r" b="b"/>
              <a:pathLst>
                <a:path w="778" h="728" fill="none" extrusionOk="0">
                  <a:moveTo>
                    <a:pt x="778" y="1"/>
                  </a:moveTo>
                  <a:cubicBezTo>
                    <a:pt x="778" y="1"/>
                    <a:pt x="126" y="226"/>
                    <a:pt x="1" y="72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40"/>
            <p:cNvSpPr/>
            <p:nvPr/>
          </p:nvSpPr>
          <p:spPr>
            <a:xfrm>
              <a:off x="1951141" y="2017351"/>
              <a:ext cx="129827" cy="147068"/>
            </a:xfrm>
            <a:custGeom>
              <a:avLst/>
              <a:gdLst/>
              <a:ahLst/>
              <a:cxnLst/>
              <a:rect l="l" t="t" r="r" b="b"/>
              <a:pathLst>
                <a:path w="753" h="853" fill="none" extrusionOk="0">
                  <a:moveTo>
                    <a:pt x="678" y="0"/>
                  </a:moveTo>
                  <a:cubicBezTo>
                    <a:pt x="678" y="0"/>
                    <a:pt x="753" y="752"/>
                    <a:pt x="1" y="85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40"/>
            <p:cNvSpPr/>
            <p:nvPr/>
          </p:nvSpPr>
          <p:spPr>
            <a:xfrm>
              <a:off x="1696318" y="3024056"/>
              <a:ext cx="190343" cy="224998"/>
            </a:xfrm>
            <a:custGeom>
              <a:avLst/>
              <a:gdLst/>
              <a:ahLst/>
              <a:cxnLst/>
              <a:rect l="l" t="t" r="r" b="b"/>
              <a:pathLst>
                <a:path w="1104" h="1305" fill="none" extrusionOk="0">
                  <a:moveTo>
                    <a:pt x="1103" y="1"/>
                  </a:moveTo>
                  <a:cubicBezTo>
                    <a:pt x="1103" y="1"/>
                    <a:pt x="0" y="452"/>
                    <a:pt x="176" y="1304"/>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40"/>
            <p:cNvSpPr/>
            <p:nvPr/>
          </p:nvSpPr>
          <p:spPr>
            <a:xfrm>
              <a:off x="1951141" y="3231466"/>
              <a:ext cx="198964" cy="142930"/>
            </a:xfrm>
            <a:custGeom>
              <a:avLst/>
              <a:gdLst/>
              <a:ahLst/>
              <a:cxnLst/>
              <a:rect l="l" t="t" r="r" b="b"/>
              <a:pathLst>
                <a:path w="1154" h="829" fill="none" extrusionOk="0">
                  <a:moveTo>
                    <a:pt x="1154" y="1"/>
                  </a:moveTo>
                  <a:cubicBezTo>
                    <a:pt x="1154" y="1"/>
                    <a:pt x="828" y="803"/>
                    <a:pt x="1" y="82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40"/>
            <p:cNvSpPr/>
            <p:nvPr/>
          </p:nvSpPr>
          <p:spPr>
            <a:xfrm>
              <a:off x="1532010" y="3374221"/>
              <a:ext cx="233619" cy="138447"/>
            </a:xfrm>
            <a:custGeom>
              <a:avLst/>
              <a:gdLst/>
              <a:ahLst/>
              <a:cxnLst/>
              <a:rect l="l" t="t" r="r" b="b"/>
              <a:pathLst>
                <a:path w="1355" h="803" fill="none" extrusionOk="0">
                  <a:moveTo>
                    <a:pt x="1" y="652"/>
                  </a:moveTo>
                  <a:cubicBezTo>
                    <a:pt x="1" y="652"/>
                    <a:pt x="978" y="802"/>
                    <a:pt x="1354"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40"/>
            <p:cNvSpPr/>
            <p:nvPr/>
          </p:nvSpPr>
          <p:spPr>
            <a:xfrm>
              <a:off x="1700628" y="3538356"/>
              <a:ext cx="285343" cy="229136"/>
            </a:xfrm>
            <a:custGeom>
              <a:avLst/>
              <a:gdLst/>
              <a:ahLst/>
              <a:cxnLst/>
              <a:rect l="l" t="t" r="r" b="b"/>
              <a:pathLst>
                <a:path w="1655" h="1329" fill="none" extrusionOk="0">
                  <a:moveTo>
                    <a:pt x="0" y="1329"/>
                  </a:moveTo>
                  <a:cubicBezTo>
                    <a:pt x="0" y="1329"/>
                    <a:pt x="1103" y="1254"/>
                    <a:pt x="1654"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40"/>
            <p:cNvSpPr/>
            <p:nvPr/>
          </p:nvSpPr>
          <p:spPr>
            <a:xfrm>
              <a:off x="1761144" y="3490771"/>
              <a:ext cx="77930" cy="224826"/>
            </a:xfrm>
            <a:custGeom>
              <a:avLst/>
              <a:gdLst/>
              <a:ahLst/>
              <a:cxnLst/>
              <a:rect l="l" t="t" r="r" b="b"/>
              <a:pathLst>
                <a:path w="452" h="1304" fill="none" extrusionOk="0">
                  <a:moveTo>
                    <a:pt x="251" y="1"/>
                  </a:moveTo>
                  <a:cubicBezTo>
                    <a:pt x="251" y="1"/>
                    <a:pt x="0" y="953"/>
                    <a:pt x="451" y="1304"/>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40"/>
            <p:cNvSpPr/>
            <p:nvPr/>
          </p:nvSpPr>
          <p:spPr>
            <a:xfrm>
              <a:off x="1968554" y="3672319"/>
              <a:ext cx="181550" cy="142758"/>
            </a:xfrm>
            <a:custGeom>
              <a:avLst/>
              <a:gdLst/>
              <a:ahLst/>
              <a:cxnLst/>
              <a:rect l="l" t="t" r="r" b="b"/>
              <a:pathLst>
                <a:path w="1053" h="828" fill="none" extrusionOk="0">
                  <a:moveTo>
                    <a:pt x="1053" y="0"/>
                  </a:moveTo>
                  <a:cubicBezTo>
                    <a:pt x="1053" y="0"/>
                    <a:pt x="0" y="101"/>
                    <a:pt x="0" y="827"/>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40"/>
            <p:cNvSpPr/>
            <p:nvPr/>
          </p:nvSpPr>
          <p:spPr>
            <a:xfrm>
              <a:off x="2223377" y="1952525"/>
              <a:ext cx="812580" cy="2018088"/>
            </a:xfrm>
            <a:custGeom>
              <a:avLst/>
              <a:gdLst/>
              <a:ahLst/>
              <a:cxnLst/>
              <a:rect l="l" t="t" r="r" b="b"/>
              <a:pathLst>
                <a:path w="4713" h="11705" fill="none" extrusionOk="0">
                  <a:moveTo>
                    <a:pt x="4437" y="5614"/>
                  </a:moveTo>
                  <a:cubicBezTo>
                    <a:pt x="4412" y="5865"/>
                    <a:pt x="4337" y="6116"/>
                    <a:pt x="4237" y="6442"/>
                  </a:cubicBezTo>
                  <a:cubicBezTo>
                    <a:pt x="4237" y="6442"/>
                    <a:pt x="4713" y="7469"/>
                    <a:pt x="3886" y="7970"/>
                  </a:cubicBezTo>
                  <a:cubicBezTo>
                    <a:pt x="3886" y="7970"/>
                    <a:pt x="4312" y="8572"/>
                    <a:pt x="3585" y="8898"/>
                  </a:cubicBezTo>
                  <a:cubicBezTo>
                    <a:pt x="3585" y="8898"/>
                    <a:pt x="3810" y="9975"/>
                    <a:pt x="2582" y="10527"/>
                  </a:cubicBezTo>
                  <a:cubicBezTo>
                    <a:pt x="2582" y="10527"/>
                    <a:pt x="2282" y="11404"/>
                    <a:pt x="1404" y="11254"/>
                  </a:cubicBezTo>
                  <a:cubicBezTo>
                    <a:pt x="1404" y="11254"/>
                    <a:pt x="1179" y="11705"/>
                    <a:pt x="602" y="11454"/>
                  </a:cubicBezTo>
                  <a:cubicBezTo>
                    <a:pt x="602" y="11454"/>
                    <a:pt x="477" y="11379"/>
                    <a:pt x="302" y="11354"/>
                  </a:cubicBezTo>
                  <a:cubicBezTo>
                    <a:pt x="201" y="11329"/>
                    <a:pt x="101" y="11329"/>
                    <a:pt x="1" y="11379"/>
                  </a:cubicBezTo>
                  <a:lnTo>
                    <a:pt x="1" y="1629"/>
                  </a:lnTo>
                  <a:cubicBezTo>
                    <a:pt x="1" y="1203"/>
                    <a:pt x="176" y="602"/>
                    <a:pt x="477" y="376"/>
                  </a:cubicBezTo>
                  <a:cubicBezTo>
                    <a:pt x="527" y="351"/>
                    <a:pt x="602" y="301"/>
                    <a:pt x="678" y="276"/>
                  </a:cubicBezTo>
                  <a:cubicBezTo>
                    <a:pt x="1329" y="0"/>
                    <a:pt x="2282" y="226"/>
                    <a:pt x="2407" y="1153"/>
                  </a:cubicBezTo>
                  <a:cubicBezTo>
                    <a:pt x="2407" y="1153"/>
                    <a:pt x="2407" y="1178"/>
                    <a:pt x="2432" y="1178"/>
                  </a:cubicBezTo>
                  <a:lnTo>
                    <a:pt x="2432" y="1178"/>
                  </a:lnTo>
                  <a:cubicBezTo>
                    <a:pt x="2457" y="1254"/>
                    <a:pt x="2633" y="1529"/>
                    <a:pt x="3259" y="1955"/>
                  </a:cubicBezTo>
                  <a:cubicBezTo>
                    <a:pt x="3986" y="2457"/>
                    <a:pt x="3610" y="3158"/>
                    <a:pt x="3610" y="3158"/>
                  </a:cubicBezTo>
                  <a:cubicBezTo>
                    <a:pt x="3610" y="3158"/>
                    <a:pt x="4061" y="3584"/>
                    <a:pt x="4011" y="3885"/>
                  </a:cubicBezTo>
                  <a:cubicBezTo>
                    <a:pt x="3961" y="4161"/>
                    <a:pt x="4537" y="4562"/>
                    <a:pt x="4437" y="5614"/>
                  </a:cubicBezTo>
                  <a:close/>
                </a:path>
              </a:pathLst>
            </a:custGeom>
            <a:solidFill>
              <a:srgbClr val="FFFFFF"/>
            </a:solid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40"/>
            <p:cNvSpPr/>
            <p:nvPr/>
          </p:nvSpPr>
          <p:spPr>
            <a:xfrm>
              <a:off x="2422166" y="2151314"/>
              <a:ext cx="246550" cy="224826"/>
            </a:xfrm>
            <a:custGeom>
              <a:avLst/>
              <a:gdLst/>
              <a:ahLst/>
              <a:cxnLst/>
              <a:rect l="l" t="t" r="r" b="b"/>
              <a:pathLst>
                <a:path w="1430" h="1304" fill="none" extrusionOk="0">
                  <a:moveTo>
                    <a:pt x="1" y="1304"/>
                  </a:moveTo>
                  <a:cubicBezTo>
                    <a:pt x="151" y="1304"/>
                    <a:pt x="277" y="1304"/>
                    <a:pt x="402" y="1278"/>
                  </a:cubicBezTo>
                  <a:cubicBezTo>
                    <a:pt x="1429" y="1128"/>
                    <a:pt x="1304" y="176"/>
                    <a:pt x="1279" y="25"/>
                  </a:cubicBezTo>
                  <a:lnTo>
                    <a:pt x="1279" y="25"/>
                  </a:lnTo>
                  <a:cubicBezTo>
                    <a:pt x="1279" y="25"/>
                    <a:pt x="1279" y="0"/>
                    <a:pt x="1279"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40"/>
            <p:cNvSpPr/>
            <p:nvPr/>
          </p:nvSpPr>
          <p:spPr>
            <a:xfrm>
              <a:off x="2223377" y="2488377"/>
              <a:ext cx="358963" cy="198964"/>
            </a:xfrm>
            <a:custGeom>
              <a:avLst/>
              <a:gdLst/>
              <a:ahLst/>
              <a:cxnLst/>
              <a:rect l="l" t="t" r="r" b="b"/>
              <a:pathLst>
                <a:path w="2082" h="1154" fill="none" extrusionOk="0">
                  <a:moveTo>
                    <a:pt x="1" y="0"/>
                  </a:moveTo>
                  <a:cubicBezTo>
                    <a:pt x="1" y="0"/>
                    <a:pt x="628" y="1153"/>
                    <a:pt x="2081" y="827"/>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40"/>
            <p:cNvSpPr/>
            <p:nvPr/>
          </p:nvSpPr>
          <p:spPr>
            <a:xfrm>
              <a:off x="2348719" y="2440791"/>
              <a:ext cx="259481" cy="172930"/>
            </a:xfrm>
            <a:custGeom>
              <a:avLst/>
              <a:gdLst/>
              <a:ahLst/>
              <a:cxnLst/>
              <a:rect l="l" t="t" r="r" b="b"/>
              <a:pathLst>
                <a:path w="1505" h="1003" fill="none" extrusionOk="0">
                  <a:moveTo>
                    <a:pt x="76" y="1003"/>
                  </a:moveTo>
                  <a:cubicBezTo>
                    <a:pt x="76" y="1003"/>
                    <a:pt x="1" y="176"/>
                    <a:pt x="1505"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40"/>
            <p:cNvSpPr/>
            <p:nvPr/>
          </p:nvSpPr>
          <p:spPr>
            <a:xfrm>
              <a:off x="2694403" y="2626650"/>
              <a:ext cx="220516" cy="164309"/>
            </a:xfrm>
            <a:custGeom>
              <a:avLst/>
              <a:gdLst/>
              <a:ahLst/>
              <a:cxnLst/>
              <a:rect l="l" t="t" r="r" b="b"/>
              <a:pathLst>
                <a:path w="1279" h="953" fill="none" extrusionOk="0">
                  <a:moveTo>
                    <a:pt x="1279" y="0"/>
                  </a:moveTo>
                  <a:cubicBezTo>
                    <a:pt x="1279" y="0"/>
                    <a:pt x="728" y="953"/>
                    <a:pt x="1" y="70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40"/>
            <p:cNvSpPr/>
            <p:nvPr/>
          </p:nvSpPr>
          <p:spPr>
            <a:xfrm>
              <a:off x="2668541" y="2501307"/>
              <a:ext cx="177240" cy="73620"/>
            </a:xfrm>
            <a:custGeom>
              <a:avLst/>
              <a:gdLst/>
              <a:ahLst/>
              <a:cxnLst/>
              <a:rect l="l" t="t" r="r" b="b"/>
              <a:pathLst>
                <a:path w="1028" h="427" fill="none" extrusionOk="0">
                  <a:moveTo>
                    <a:pt x="1028" y="0"/>
                  </a:moveTo>
                  <a:cubicBezTo>
                    <a:pt x="1028" y="0"/>
                    <a:pt x="652" y="426"/>
                    <a:pt x="0" y="76"/>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40"/>
            <p:cNvSpPr/>
            <p:nvPr/>
          </p:nvSpPr>
          <p:spPr>
            <a:xfrm>
              <a:off x="2223377" y="2669752"/>
              <a:ext cx="285515" cy="186033"/>
            </a:xfrm>
            <a:custGeom>
              <a:avLst/>
              <a:gdLst/>
              <a:ahLst/>
              <a:cxnLst/>
              <a:rect l="l" t="t" r="r" b="b"/>
              <a:pathLst>
                <a:path w="1656" h="1079" fill="none" extrusionOk="0">
                  <a:moveTo>
                    <a:pt x="1" y="101"/>
                  </a:moveTo>
                  <a:cubicBezTo>
                    <a:pt x="1" y="101"/>
                    <a:pt x="1329" y="1"/>
                    <a:pt x="1655" y="107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40"/>
            <p:cNvSpPr/>
            <p:nvPr/>
          </p:nvSpPr>
          <p:spPr>
            <a:xfrm>
              <a:off x="2288203" y="2721648"/>
              <a:ext cx="86723" cy="198964"/>
            </a:xfrm>
            <a:custGeom>
              <a:avLst/>
              <a:gdLst/>
              <a:ahLst/>
              <a:cxnLst/>
              <a:rect l="l" t="t" r="r" b="b"/>
              <a:pathLst>
                <a:path w="503" h="1154" fill="none" extrusionOk="0">
                  <a:moveTo>
                    <a:pt x="502" y="1"/>
                  </a:moveTo>
                  <a:cubicBezTo>
                    <a:pt x="502" y="1"/>
                    <a:pt x="1" y="402"/>
                    <a:pt x="427" y="1153"/>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40"/>
            <p:cNvSpPr/>
            <p:nvPr/>
          </p:nvSpPr>
          <p:spPr>
            <a:xfrm>
              <a:off x="2664231" y="2920437"/>
              <a:ext cx="324308" cy="116896"/>
            </a:xfrm>
            <a:custGeom>
              <a:avLst/>
              <a:gdLst/>
              <a:ahLst/>
              <a:cxnLst/>
              <a:rect l="l" t="t" r="r" b="b"/>
              <a:pathLst>
                <a:path w="1881" h="678" fill="none" extrusionOk="0">
                  <a:moveTo>
                    <a:pt x="1880" y="0"/>
                  </a:moveTo>
                  <a:cubicBezTo>
                    <a:pt x="1880" y="0"/>
                    <a:pt x="1554" y="276"/>
                    <a:pt x="1128" y="452"/>
                  </a:cubicBezTo>
                  <a:cubicBezTo>
                    <a:pt x="777" y="602"/>
                    <a:pt x="376" y="677"/>
                    <a:pt x="0" y="50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40"/>
            <p:cNvSpPr/>
            <p:nvPr/>
          </p:nvSpPr>
          <p:spPr>
            <a:xfrm>
              <a:off x="2729057" y="2872852"/>
              <a:ext cx="129827" cy="125516"/>
            </a:xfrm>
            <a:custGeom>
              <a:avLst/>
              <a:gdLst/>
              <a:ahLst/>
              <a:cxnLst/>
              <a:rect l="l" t="t" r="r" b="b"/>
              <a:pathLst>
                <a:path w="753" h="728" fill="none" extrusionOk="0">
                  <a:moveTo>
                    <a:pt x="0" y="1"/>
                  </a:moveTo>
                  <a:cubicBezTo>
                    <a:pt x="0" y="1"/>
                    <a:pt x="652" y="226"/>
                    <a:pt x="752" y="72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40"/>
            <p:cNvSpPr/>
            <p:nvPr/>
          </p:nvSpPr>
          <p:spPr>
            <a:xfrm>
              <a:off x="2292513" y="2017351"/>
              <a:ext cx="129827" cy="147068"/>
            </a:xfrm>
            <a:custGeom>
              <a:avLst/>
              <a:gdLst/>
              <a:ahLst/>
              <a:cxnLst/>
              <a:rect l="l" t="t" r="r" b="b"/>
              <a:pathLst>
                <a:path w="753" h="853" fill="none" extrusionOk="0">
                  <a:moveTo>
                    <a:pt x="76" y="0"/>
                  </a:moveTo>
                  <a:cubicBezTo>
                    <a:pt x="76" y="0"/>
                    <a:pt x="1" y="752"/>
                    <a:pt x="753" y="852"/>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40"/>
            <p:cNvSpPr/>
            <p:nvPr/>
          </p:nvSpPr>
          <p:spPr>
            <a:xfrm>
              <a:off x="2387684" y="3171122"/>
              <a:ext cx="574823" cy="177240"/>
            </a:xfrm>
            <a:custGeom>
              <a:avLst/>
              <a:gdLst/>
              <a:ahLst/>
              <a:cxnLst/>
              <a:rect l="l" t="t" r="r" b="b"/>
              <a:pathLst>
                <a:path w="3334" h="1028" fill="none" extrusionOk="0">
                  <a:moveTo>
                    <a:pt x="3334" y="0"/>
                  </a:moveTo>
                  <a:cubicBezTo>
                    <a:pt x="3334" y="0"/>
                    <a:pt x="1730" y="1028"/>
                    <a:pt x="0"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40"/>
            <p:cNvSpPr/>
            <p:nvPr/>
          </p:nvSpPr>
          <p:spPr>
            <a:xfrm>
              <a:off x="2482682" y="3024056"/>
              <a:ext cx="190343" cy="224998"/>
            </a:xfrm>
            <a:custGeom>
              <a:avLst/>
              <a:gdLst/>
              <a:ahLst/>
              <a:cxnLst/>
              <a:rect l="l" t="t" r="r" b="b"/>
              <a:pathLst>
                <a:path w="1104" h="1305" fill="none" extrusionOk="0">
                  <a:moveTo>
                    <a:pt x="1" y="1"/>
                  </a:moveTo>
                  <a:cubicBezTo>
                    <a:pt x="1" y="1"/>
                    <a:pt x="1103" y="452"/>
                    <a:pt x="928" y="1304"/>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40"/>
            <p:cNvSpPr/>
            <p:nvPr/>
          </p:nvSpPr>
          <p:spPr>
            <a:xfrm>
              <a:off x="2223377" y="3231466"/>
              <a:ext cx="198964" cy="142930"/>
            </a:xfrm>
            <a:custGeom>
              <a:avLst/>
              <a:gdLst/>
              <a:ahLst/>
              <a:cxnLst/>
              <a:rect l="l" t="t" r="r" b="b"/>
              <a:pathLst>
                <a:path w="1154" h="829" fill="none" extrusionOk="0">
                  <a:moveTo>
                    <a:pt x="1" y="1"/>
                  </a:moveTo>
                  <a:cubicBezTo>
                    <a:pt x="1" y="1"/>
                    <a:pt x="302" y="803"/>
                    <a:pt x="1154" y="828"/>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40"/>
            <p:cNvSpPr/>
            <p:nvPr/>
          </p:nvSpPr>
          <p:spPr>
            <a:xfrm>
              <a:off x="2608025" y="3374221"/>
              <a:ext cx="233447" cy="138447"/>
            </a:xfrm>
            <a:custGeom>
              <a:avLst/>
              <a:gdLst/>
              <a:ahLst/>
              <a:cxnLst/>
              <a:rect l="l" t="t" r="r" b="b"/>
              <a:pathLst>
                <a:path w="1354" h="803" fill="none" extrusionOk="0">
                  <a:moveTo>
                    <a:pt x="1354" y="652"/>
                  </a:moveTo>
                  <a:cubicBezTo>
                    <a:pt x="1354" y="652"/>
                    <a:pt x="351" y="802"/>
                    <a:pt x="1"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40"/>
            <p:cNvSpPr/>
            <p:nvPr/>
          </p:nvSpPr>
          <p:spPr>
            <a:xfrm>
              <a:off x="2387684" y="3538356"/>
              <a:ext cx="281032" cy="229136"/>
            </a:xfrm>
            <a:custGeom>
              <a:avLst/>
              <a:gdLst/>
              <a:ahLst/>
              <a:cxnLst/>
              <a:rect l="l" t="t" r="r" b="b"/>
              <a:pathLst>
                <a:path w="1630" h="1329" fill="none" extrusionOk="0">
                  <a:moveTo>
                    <a:pt x="1629" y="1329"/>
                  </a:moveTo>
                  <a:cubicBezTo>
                    <a:pt x="1629" y="1329"/>
                    <a:pt x="552" y="1254"/>
                    <a:pt x="0" y="0"/>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40"/>
            <p:cNvSpPr/>
            <p:nvPr/>
          </p:nvSpPr>
          <p:spPr>
            <a:xfrm>
              <a:off x="2530268" y="3490771"/>
              <a:ext cx="77930" cy="224826"/>
            </a:xfrm>
            <a:custGeom>
              <a:avLst/>
              <a:gdLst/>
              <a:ahLst/>
              <a:cxnLst/>
              <a:rect l="l" t="t" r="r" b="b"/>
              <a:pathLst>
                <a:path w="452" h="1304" fill="none" extrusionOk="0">
                  <a:moveTo>
                    <a:pt x="201" y="1"/>
                  </a:moveTo>
                  <a:cubicBezTo>
                    <a:pt x="201" y="1"/>
                    <a:pt x="452" y="953"/>
                    <a:pt x="0" y="1304"/>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40"/>
            <p:cNvSpPr/>
            <p:nvPr/>
          </p:nvSpPr>
          <p:spPr>
            <a:xfrm>
              <a:off x="2223377" y="3672319"/>
              <a:ext cx="177412" cy="142758"/>
            </a:xfrm>
            <a:custGeom>
              <a:avLst/>
              <a:gdLst/>
              <a:ahLst/>
              <a:cxnLst/>
              <a:rect l="l" t="t" r="r" b="b"/>
              <a:pathLst>
                <a:path w="1029" h="828" fill="none" extrusionOk="0">
                  <a:moveTo>
                    <a:pt x="1" y="0"/>
                  </a:moveTo>
                  <a:cubicBezTo>
                    <a:pt x="1" y="0"/>
                    <a:pt x="1029" y="101"/>
                    <a:pt x="1029" y="827"/>
                  </a:cubicBez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377" name="Google Shape;2377;p40"/>
          <p:cNvCxnSpPr/>
          <p:nvPr/>
        </p:nvCxnSpPr>
        <p:spPr>
          <a:xfrm>
            <a:off x="2615200" y="1728975"/>
            <a:ext cx="1702800" cy="6201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378" name="Google Shape;2378;p40"/>
          <p:cNvCxnSpPr/>
          <p:nvPr/>
        </p:nvCxnSpPr>
        <p:spPr>
          <a:xfrm flipH="1">
            <a:off x="4839525" y="1720275"/>
            <a:ext cx="1702800" cy="6291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379" name="Google Shape;2379;p40"/>
          <p:cNvCxnSpPr/>
          <p:nvPr/>
        </p:nvCxnSpPr>
        <p:spPr>
          <a:xfrm rot="10800000" flipH="1">
            <a:off x="2615200" y="3610850"/>
            <a:ext cx="1702800" cy="594300"/>
          </a:xfrm>
          <a:prstGeom prst="bentConnector3">
            <a:avLst>
              <a:gd name="adj1" fmla="val 50000"/>
            </a:avLst>
          </a:prstGeom>
          <a:noFill/>
          <a:ln w="19050" cap="flat" cmpd="sng">
            <a:solidFill>
              <a:schemeClr val="dk2"/>
            </a:solidFill>
            <a:prstDash val="solid"/>
            <a:round/>
            <a:headEnd type="none" w="med" len="med"/>
            <a:tailEnd type="oval" w="med" len="med"/>
          </a:ln>
        </p:spPr>
      </p:cxnSp>
      <p:cxnSp>
        <p:nvCxnSpPr>
          <p:cNvPr id="2380" name="Google Shape;2380;p40"/>
          <p:cNvCxnSpPr/>
          <p:nvPr/>
        </p:nvCxnSpPr>
        <p:spPr>
          <a:xfrm rot="10800000">
            <a:off x="4839525" y="3610875"/>
            <a:ext cx="1702800" cy="576900"/>
          </a:xfrm>
          <a:prstGeom prst="bentConnector3">
            <a:avLst>
              <a:gd name="adj1" fmla="val 50000"/>
            </a:avLst>
          </a:prstGeom>
          <a:noFill/>
          <a:ln w="19050" cap="flat" cmpd="sng">
            <a:solidFill>
              <a:schemeClr val="dk2"/>
            </a:solidFill>
            <a:prstDash val="solid"/>
            <a:round/>
            <a:headEnd type="none" w="med" len="med"/>
            <a:tailEnd type="oval" w="med" len="med"/>
          </a:ln>
        </p:spPr>
      </p:cxnSp>
      <p:sp>
        <p:nvSpPr>
          <p:cNvPr id="2381" name="Google Shape;2381;p40"/>
          <p:cNvSpPr txBox="1"/>
          <p:nvPr/>
        </p:nvSpPr>
        <p:spPr>
          <a:xfrm>
            <a:off x="287079" y="1975047"/>
            <a:ext cx="2184615" cy="1379358"/>
          </a:xfrm>
          <a:prstGeom prst="rect">
            <a:avLst/>
          </a:prstGeom>
          <a:noFill/>
          <a:ln>
            <a:noFill/>
          </a:ln>
        </p:spPr>
        <p:txBody>
          <a:bodyPr spcFirstLastPara="1" wrap="square" lIns="0" tIns="0" rIns="0" bIns="0" anchor="ctr" anchorCtr="0">
            <a:noAutofit/>
          </a:bodyPr>
          <a:lstStyle/>
          <a:p>
            <a:pPr lvl="0" algn="r"/>
            <a:r>
              <a:rPr lang="ar-SY" dirty="0">
                <a:solidFill>
                  <a:schemeClr val="tx1"/>
                </a:solidFill>
                <a:latin typeface="Times New Roman" panose="02020603050405020304" pitchFamily="18" charset="0"/>
                <a:ea typeface="Calibri" panose="020F0502020204030204" pitchFamily="34" charset="0"/>
                <a:cs typeface="Simplified Arabic" panose="02020603050405020304" pitchFamily="18" charset="-78"/>
              </a:rPr>
              <a:t>تستند حركة الروبوت على أوامر صوتية مدخلة من قبل المستخدم وتتم المعالجة عن طريق التطبيق ثم إرسال الإشارات المعالجة إلى الروبوت عبر البلوتوث إلى دارة التحكم، كما يتم التحكم باتجاه الروبوت باستخدام مجموعة من الأزرار</a:t>
            </a:r>
            <a:endParaRPr dirty="0">
              <a:solidFill>
                <a:schemeClr val="tx1"/>
              </a:solidFill>
              <a:latin typeface="Roboto"/>
              <a:ea typeface="Roboto"/>
              <a:cs typeface="Roboto"/>
              <a:sym typeface="Roboto"/>
            </a:endParaRPr>
          </a:p>
        </p:txBody>
      </p:sp>
      <p:sp>
        <p:nvSpPr>
          <p:cNvPr id="2382" name="Google Shape;2382;p40"/>
          <p:cNvSpPr txBox="1"/>
          <p:nvPr/>
        </p:nvSpPr>
        <p:spPr>
          <a:xfrm>
            <a:off x="508000" y="1546450"/>
            <a:ext cx="1963700" cy="316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2400" dirty="0">
                <a:solidFill>
                  <a:schemeClr val="dk2"/>
                </a:solidFill>
                <a:latin typeface="Bebas Neue"/>
                <a:ea typeface="Bebas Neue"/>
                <a:cs typeface="Bebas Neue"/>
                <a:sym typeface="Bebas Neue"/>
              </a:rPr>
              <a:t>Robot controlling</a:t>
            </a:r>
            <a:endParaRPr sz="2400" dirty="0">
              <a:solidFill>
                <a:schemeClr val="dk2"/>
              </a:solidFill>
              <a:latin typeface="Bebas Neue"/>
              <a:ea typeface="Bebas Neue"/>
              <a:cs typeface="Bebas Neue"/>
              <a:sym typeface="Bebas Neue"/>
            </a:endParaRPr>
          </a:p>
        </p:txBody>
      </p:sp>
      <p:sp>
        <p:nvSpPr>
          <p:cNvPr id="2383" name="Google Shape;2383;p40"/>
          <p:cNvSpPr txBox="1"/>
          <p:nvPr/>
        </p:nvSpPr>
        <p:spPr>
          <a:xfrm>
            <a:off x="198764" y="3820877"/>
            <a:ext cx="2351669" cy="1005123"/>
          </a:xfrm>
          <a:prstGeom prst="rect">
            <a:avLst/>
          </a:prstGeom>
          <a:noFill/>
          <a:ln>
            <a:noFill/>
          </a:ln>
        </p:spPr>
        <p:txBody>
          <a:bodyPr spcFirstLastPara="1" wrap="square" lIns="0" tIns="0" rIns="0" bIns="0" anchor="ctr" anchorCtr="0">
            <a:noAutofit/>
          </a:bodyPr>
          <a:lstStyle/>
          <a:p>
            <a:pPr lvl="0" algn="r"/>
            <a:r>
              <a:rPr lang="ar-SY" dirty="0">
                <a:solidFill>
                  <a:schemeClr val="tx1"/>
                </a:solidFill>
                <a:latin typeface="Times New Roman" panose="02020603050405020304" pitchFamily="18" charset="0"/>
                <a:ea typeface="Calibri" panose="020F0502020204030204" pitchFamily="34" charset="0"/>
                <a:cs typeface="Simplified Arabic" panose="02020603050405020304" pitchFamily="18" charset="-78"/>
              </a:rPr>
              <a:t>يتم ا</a:t>
            </a:r>
            <a:r>
              <a:rPr lang="ar-EG" dirty="0">
                <a:solidFill>
                  <a:schemeClr val="tx1"/>
                </a:solidFill>
                <a:latin typeface="Times New Roman" panose="02020603050405020304" pitchFamily="18" charset="0"/>
                <a:ea typeface="Calibri" panose="020F0502020204030204" pitchFamily="34" charset="0"/>
                <a:cs typeface="Simplified Arabic" panose="02020603050405020304" pitchFamily="18" charset="-78"/>
              </a:rPr>
              <a:t>لتحكم بأي جهاز متصل على نفس الشبكة التي يتصل عليها الجهاز الذي يحوي التطبيق الخاص بالتحكم الرئيسي بمجرد معرفة ال</a:t>
            </a:r>
            <a:r>
              <a:rPr lang="ar-SY" dirty="0">
                <a:solidFill>
                  <a:schemeClr val="tx1"/>
                </a:solidFill>
                <a:latin typeface="Times New Roman" panose="02020603050405020304" pitchFamily="18" charset="0"/>
                <a:ea typeface="Calibri" panose="020F0502020204030204" pitchFamily="34" charset="0"/>
                <a:cs typeface="Simplified Arabic" panose="02020603050405020304" pitchFamily="18" charset="-78"/>
              </a:rPr>
              <a:t>عنوان</a:t>
            </a:r>
            <a:r>
              <a:rPr lang="ar-EG" dirty="0">
                <a:solidFill>
                  <a:schemeClr val="tx1"/>
                </a:solidFill>
                <a:latin typeface="Times New Roman" panose="02020603050405020304" pitchFamily="18" charset="0"/>
                <a:ea typeface="Calibri" panose="020F0502020204030204" pitchFamily="34" charset="0"/>
                <a:cs typeface="Simplified Arabic" panose="02020603050405020304" pitchFamily="18" charset="-78"/>
              </a:rPr>
              <a:t> الخاص بهذا الجهاز</a:t>
            </a:r>
            <a:endParaRPr dirty="0">
              <a:solidFill>
                <a:schemeClr val="tx1"/>
              </a:solidFill>
              <a:latin typeface="Roboto"/>
              <a:ea typeface="Roboto"/>
              <a:cs typeface="Roboto"/>
              <a:sym typeface="Roboto"/>
            </a:endParaRPr>
          </a:p>
        </p:txBody>
      </p:sp>
      <p:sp>
        <p:nvSpPr>
          <p:cNvPr id="2384" name="Google Shape;2384;p40"/>
          <p:cNvSpPr txBox="1"/>
          <p:nvPr/>
        </p:nvSpPr>
        <p:spPr>
          <a:xfrm>
            <a:off x="405843" y="3449745"/>
            <a:ext cx="2442762" cy="3168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2400" dirty="0">
                <a:solidFill>
                  <a:schemeClr val="dk2"/>
                </a:solidFill>
                <a:latin typeface="Bebas Neue"/>
                <a:ea typeface="Bebas Neue"/>
                <a:cs typeface="Bebas Neue"/>
                <a:sym typeface="Bebas Neue"/>
              </a:rPr>
              <a:t>C</a:t>
            </a:r>
            <a:r>
              <a:rPr lang="en" sz="2400" dirty="0">
                <a:solidFill>
                  <a:schemeClr val="dk2"/>
                </a:solidFill>
                <a:latin typeface="Bebas Neue"/>
                <a:ea typeface="Bebas Neue"/>
                <a:cs typeface="Bebas Neue"/>
                <a:sym typeface="Bebas Neue"/>
              </a:rPr>
              <a:t>omputers controlling</a:t>
            </a:r>
            <a:endParaRPr sz="2400" dirty="0">
              <a:solidFill>
                <a:schemeClr val="dk2"/>
              </a:solidFill>
              <a:latin typeface="Bebas Neue"/>
              <a:ea typeface="Bebas Neue"/>
              <a:cs typeface="Bebas Neue"/>
              <a:sym typeface="Bebas Neue"/>
            </a:endParaRPr>
          </a:p>
        </p:txBody>
      </p:sp>
      <p:sp>
        <p:nvSpPr>
          <p:cNvPr id="2385" name="Google Shape;2385;p40"/>
          <p:cNvSpPr txBox="1"/>
          <p:nvPr/>
        </p:nvSpPr>
        <p:spPr>
          <a:xfrm>
            <a:off x="6670294" y="1863249"/>
            <a:ext cx="1751700" cy="1376723"/>
          </a:xfrm>
          <a:prstGeom prst="rect">
            <a:avLst/>
          </a:prstGeom>
          <a:noFill/>
          <a:ln>
            <a:noFill/>
          </a:ln>
        </p:spPr>
        <p:txBody>
          <a:bodyPr spcFirstLastPara="1" wrap="square" lIns="0" tIns="0" rIns="0" bIns="0" anchor="ctr" anchorCtr="0">
            <a:noAutofit/>
          </a:bodyPr>
          <a:lstStyle/>
          <a:p>
            <a:r>
              <a:rPr lang="ar-SY" dirty="0">
                <a:solidFill>
                  <a:schemeClr val="dk1"/>
                </a:solidFill>
                <a:latin typeface="Roboto"/>
                <a:ea typeface="Roboto"/>
                <a:cs typeface="Roboto"/>
                <a:sym typeface="Roboto"/>
              </a:rPr>
              <a:t>يتم التقاط صور المستخدم وإدخالها الى خوارزمية ذكاء صنعي فيتم التدرب على العينات المأخوذة وبعدها يتم التعرف على المستخدم</a:t>
            </a:r>
            <a:endParaRPr lang="en-US" dirty="0">
              <a:solidFill>
                <a:schemeClr val="dk1"/>
              </a:solidFill>
              <a:latin typeface="Roboto"/>
              <a:ea typeface="Roboto"/>
              <a:cs typeface="Roboto"/>
              <a:sym typeface="Roboto"/>
            </a:endParaRPr>
          </a:p>
          <a:p>
            <a:pPr marL="0" lvl="0" indent="0" algn="l" rtl="0">
              <a:spcBef>
                <a:spcPts val="0"/>
              </a:spcBef>
              <a:spcAft>
                <a:spcPts val="0"/>
              </a:spcAft>
              <a:buNone/>
            </a:pPr>
            <a:endParaRPr lang="en-US" sz="1600" dirty="0">
              <a:solidFill>
                <a:schemeClr val="dk1"/>
              </a:solidFill>
              <a:latin typeface="Roboto"/>
              <a:ea typeface="Roboto"/>
              <a:cs typeface="Roboto"/>
              <a:sym typeface="Roboto"/>
            </a:endParaRPr>
          </a:p>
        </p:txBody>
      </p:sp>
      <p:sp>
        <p:nvSpPr>
          <p:cNvPr id="2386" name="Google Shape;2386;p40"/>
          <p:cNvSpPr txBox="1"/>
          <p:nvPr/>
        </p:nvSpPr>
        <p:spPr>
          <a:xfrm>
            <a:off x="6670300" y="1546450"/>
            <a:ext cx="1751700" cy="3168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2400" dirty="0">
                <a:solidFill>
                  <a:schemeClr val="dk2"/>
                </a:solidFill>
                <a:latin typeface="Bebas Neue"/>
                <a:ea typeface="Bebas Neue"/>
                <a:cs typeface="Bebas Neue"/>
                <a:sym typeface="Bebas Neue"/>
              </a:rPr>
              <a:t>F</a:t>
            </a:r>
            <a:r>
              <a:rPr lang="en" sz="2400" dirty="0">
                <a:solidFill>
                  <a:schemeClr val="dk2"/>
                </a:solidFill>
                <a:latin typeface="Bebas Neue"/>
                <a:ea typeface="Bebas Neue"/>
                <a:cs typeface="Bebas Neue"/>
                <a:sym typeface="Bebas Neue"/>
              </a:rPr>
              <a:t>ace recognition</a:t>
            </a:r>
            <a:endParaRPr sz="2400" dirty="0">
              <a:solidFill>
                <a:schemeClr val="dk2"/>
              </a:solidFill>
              <a:latin typeface="Bebas Neue"/>
              <a:ea typeface="Bebas Neue"/>
              <a:cs typeface="Bebas Neue"/>
              <a:sym typeface="Bebas Neue"/>
            </a:endParaRPr>
          </a:p>
        </p:txBody>
      </p:sp>
      <p:sp>
        <p:nvSpPr>
          <p:cNvPr id="2387" name="Google Shape;2387;p40"/>
          <p:cNvSpPr txBox="1"/>
          <p:nvPr/>
        </p:nvSpPr>
        <p:spPr>
          <a:xfrm>
            <a:off x="6593569" y="3727701"/>
            <a:ext cx="1751700" cy="13120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ar-SY" dirty="0">
                <a:solidFill>
                  <a:schemeClr val="dk1"/>
                </a:solidFill>
                <a:latin typeface="Roboto"/>
                <a:ea typeface="Roboto"/>
                <a:cs typeface="Roboto"/>
                <a:sym typeface="Roboto"/>
              </a:rPr>
              <a:t>يتم التعرف على الكلام المدخل من قبل المستخدم عبر مايكروفون متصل مع الحاسب وبعدها نستطيع التحكم ب :</a:t>
            </a:r>
          </a:p>
          <a:p>
            <a:pPr marL="0" lvl="0" indent="0" algn="l" rtl="0">
              <a:spcBef>
                <a:spcPts val="0"/>
              </a:spcBef>
              <a:spcAft>
                <a:spcPts val="0"/>
              </a:spcAft>
              <a:buNone/>
            </a:pPr>
            <a:r>
              <a:rPr lang="en-US" dirty="0">
                <a:solidFill>
                  <a:schemeClr val="dk1"/>
                </a:solidFill>
                <a:latin typeface="Roboto"/>
                <a:ea typeface="Roboto"/>
                <a:cs typeface="Roboto"/>
                <a:sym typeface="Roboto"/>
              </a:rPr>
              <a:t>Software &amp; Hardware</a:t>
            </a:r>
            <a:r>
              <a:rPr lang="ar-SY" dirty="0">
                <a:solidFill>
                  <a:schemeClr val="dk1"/>
                </a:solidFill>
                <a:latin typeface="Roboto"/>
                <a:ea typeface="Roboto"/>
                <a:cs typeface="Roboto"/>
                <a:sym typeface="Roboto"/>
              </a:rPr>
              <a:t> </a:t>
            </a:r>
          </a:p>
          <a:p>
            <a:pPr marL="0" lvl="0" indent="0" algn="l" rtl="0">
              <a:spcBef>
                <a:spcPts val="0"/>
              </a:spcBef>
              <a:spcAft>
                <a:spcPts val="0"/>
              </a:spcAft>
              <a:buNone/>
            </a:pPr>
            <a:endParaRPr dirty="0">
              <a:solidFill>
                <a:schemeClr val="dk1"/>
              </a:solidFill>
              <a:latin typeface="Roboto"/>
              <a:ea typeface="Roboto"/>
              <a:cs typeface="Roboto"/>
              <a:sym typeface="Roboto"/>
            </a:endParaRPr>
          </a:p>
        </p:txBody>
      </p:sp>
      <p:sp>
        <p:nvSpPr>
          <p:cNvPr id="2388" name="Google Shape;2388;p40"/>
          <p:cNvSpPr txBox="1"/>
          <p:nvPr/>
        </p:nvSpPr>
        <p:spPr>
          <a:xfrm>
            <a:off x="6670300" y="3381050"/>
            <a:ext cx="1980214" cy="3168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US" sz="2400" dirty="0">
                <a:solidFill>
                  <a:schemeClr val="dk2"/>
                </a:solidFill>
                <a:latin typeface="Bebas Neue"/>
                <a:ea typeface="Bebas Neue"/>
                <a:cs typeface="Bebas Neue"/>
                <a:sym typeface="Bebas Neue"/>
              </a:rPr>
              <a:t>Speech recognition</a:t>
            </a:r>
            <a:endParaRPr sz="2400" dirty="0">
              <a:solidFill>
                <a:schemeClr val="dk2"/>
              </a:solidFill>
              <a:latin typeface="Bebas Neue"/>
              <a:ea typeface="Bebas Neue"/>
              <a:cs typeface="Bebas Neue"/>
              <a:sym typeface="Bebas Neu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39"/>
                                        </p:tgtEl>
                                        <p:attrNameLst>
                                          <p:attrName>style.visibility</p:attrName>
                                        </p:attrNameLst>
                                      </p:cBhvr>
                                      <p:to>
                                        <p:strVal val="visible"/>
                                      </p:to>
                                    </p:set>
                                    <p:anim calcmode="lin" valueType="num">
                                      <p:cBhvr additive="base">
                                        <p:cTn id="7" dur="500" fill="hold"/>
                                        <p:tgtEl>
                                          <p:spTgt spid="2339"/>
                                        </p:tgtEl>
                                        <p:attrNameLst>
                                          <p:attrName>ppt_x</p:attrName>
                                        </p:attrNameLst>
                                      </p:cBhvr>
                                      <p:tavLst>
                                        <p:tav tm="0">
                                          <p:val>
                                            <p:strVal val="#ppt_x"/>
                                          </p:val>
                                        </p:tav>
                                        <p:tav tm="100000">
                                          <p:val>
                                            <p:strVal val="#ppt_x"/>
                                          </p:val>
                                        </p:tav>
                                      </p:tavLst>
                                    </p:anim>
                                    <p:anim calcmode="lin" valueType="num">
                                      <p:cBhvr additive="base">
                                        <p:cTn id="8" dur="500" fill="hold"/>
                                        <p:tgtEl>
                                          <p:spTgt spid="233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386"/>
                                        </p:tgtEl>
                                        <p:attrNameLst>
                                          <p:attrName>style.visibility</p:attrName>
                                        </p:attrNameLst>
                                      </p:cBhvr>
                                      <p:to>
                                        <p:strVal val="visible"/>
                                      </p:to>
                                    </p:set>
                                    <p:anim calcmode="lin" valueType="num">
                                      <p:cBhvr additive="base">
                                        <p:cTn id="13" dur="500" fill="hold"/>
                                        <p:tgtEl>
                                          <p:spTgt spid="2386"/>
                                        </p:tgtEl>
                                        <p:attrNameLst>
                                          <p:attrName>ppt_x</p:attrName>
                                        </p:attrNameLst>
                                      </p:cBhvr>
                                      <p:tavLst>
                                        <p:tav tm="0">
                                          <p:val>
                                            <p:strVal val="#ppt_x"/>
                                          </p:val>
                                        </p:tav>
                                        <p:tav tm="100000">
                                          <p:val>
                                            <p:strVal val="#ppt_x"/>
                                          </p:val>
                                        </p:tav>
                                      </p:tavLst>
                                    </p:anim>
                                    <p:anim calcmode="lin" valueType="num">
                                      <p:cBhvr additive="base">
                                        <p:cTn id="14" dur="500" fill="hold"/>
                                        <p:tgtEl>
                                          <p:spTgt spid="238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1" presetClass="entr" presetSubtype="1" fill="hold" grpId="0" nodeType="clickEffect">
                                  <p:stCondLst>
                                    <p:cond delay="0"/>
                                  </p:stCondLst>
                                  <p:childTnLst>
                                    <p:set>
                                      <p:cBhvr>
                                        <p:cTn id="18" dur="1" fill="hold">
                                          <p:stCondLst>
                                            <p:cond delay="0"/>
                                          </p:stCondLst>
                                        </p:cTn>
                                        <p:tgtEl>
                                          <p:spTgt spid="2385"/>
                                        </p:tgtEl>
                                        <p:attrNameLst>
                                          <p:attrName>style.visibility</p:attrName>
                                        </p:attrNameLst>
                                      </p:cBhvr>
                                      <p:to>
                                        <p:strVal val="visible"/>
                                      </p:to>
                                    </p:set>
                                    <p:animEffect transition="in" filter="wheel(1)">
                                      <p:cBhvr>
                                        <p:cTn id="19" dur="2000"/>
                                        <p:tgtEl>
                                          <p:spTgt spid="2385"/>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2388"/>
                                        </p:tgtEl>
                                        <p:attrNameLst>
                                          <p:attrName>style.visibility</p:attrName>
                                        </p:attrNameLst>
                                      </p:cBhvr>
                                      <p:to>
                                        <p:strVal val="visible"/>
                                      </p:to>
                                    </p:set>
                                    <p:anim calcmode="lin" valueType="num">
                                      <p:cBhvr additive="base">
                                        <p:cTn id="24" dur="500" fill="hold"/>
                                        <p:tgtEl>
                                          <p:spTgt spid="2388"/>
                                        </p:tgtEl>
                                        <p:attrNameLst>
                                          <p:attrName>ppt_x</p:attrName>
                                        </p:attrNameLst>
                                      </p:cBhvr>
                                      <p:tavLst>
                                        <p:tav tm="0">
                                          <p:val>
                                            <p:strVal val="#ppt_x"/>
                                          </p:val>
                                        </p:tav>
                                        <p:tav tm="100000">
                                          <p:val>
                                            <p:strVal val="#ppt_x"/>
                                          </p:val>
                                        </p:tav>
                                      </p:tavLst>
                                    </p:anim>
                                    <p:anim calcmode="lin" valueType="num">
                                      <p:cBhvr additive="base">
                                        <p:cTn id="25" dur="500" fill="hold"/>
                                        <p:tgtEl>
                                          <p:spTgt spid="2388"/>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1" presetClass="entr" presetSubtype="1" fill="hold" grpId="0" nodeType="clickEffect">
                                  <p:stCondLst>
                                    <p:cond delay="0"/>
                                  </p:stCondLst>
                                  <p:childTnLst>
                                    <p:set>
                                      <p:cBhvr>
                                        <p:cTn id="29" dur="1" fill="hold">
                                          <p:stCondLst>
                                            <p:cond delay="0"/>
                                          </p:stCondLst>
                                        </p:cTn>
                                        <p:tgtEl>
                                          <p:spTgt spid="2387"/>
                                        </p:tgtEl>
                                        <p:attrNameLst>
                                          <p:attrName>style.visibility</p:attrName>
                                        </p:attrNameLst>
                                      </p:cBhvr>
                                      <p:to>
                                        <p:strVal val="visible"/>
                                      </p:to>
                                    </p:set>
                                    <p:animEffect transition="in" filter="wheel(1)">
                                      <p:cBhvr>
                                        <p:cTn id="30" dur="2000"/>
                                        <p:tgtEl>
                                          <p:spTgt spid="2387"/>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2382"/>
                                        </p:tgtEl>
                                        <p:attrNameLst>
                                          <p:attrName>style.visibility</p:attrName>
                                        </p:attrNameLst>
                                      </p:cBhvr>
                                      <p:to>
                                        <p:strVal val="visible"/>
                                      </p:to>
                                    </p:set>
                                    <p:anim calcmode="lin" valueType="num">
                                      <p:cBhvr additive="base">
                                        <p:cTn id="35" dur="500" fill="hold"/>
                                        <p:tgtEl>
                                          <p:spTgt spid="2382"/>
                                        </p:tgtEl>
                                        <p:attrNameLst>
                                          <p:attrName>ppt_x</p:attrName>
                                        </p:attrNameLst>
                                      </p:cBhvr>
                                      <p:tavLst>
                                        <p:tav tm="0">
                                          <p:val>
                                            <p:strVal val="#ppt_x"/>
                                          </p:val>
                                        </p:tav>
                                        <p:tav tm="100000">
                                          <p:val>
                                            <p:strVal val="#ppt_x"/>
                                          </p:val>
                                        </p:tav>
                                      </p:tavLst>
                                    </p:anim>
                                    <p:anim calcmode="lin" valueType="num">
                                      <p:cBhvr additive="base">
                                        <p:cTn id="36" dur="500" fill="hold"/>
                                        <p:tgtEl>
                                          <p:spTgt spid="2382"/>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53" presetClass="entr" presetSubtype="16" fill="hold" grpId="0" nodeType="clickEffect">
                                  <p:stCondLst>
                                    <p:cond delay="0"/>
                                  </p:stCondLst>
                                  <p:childTnLst>
                                    <p:set>
                                      <p:cBhvr>
                                        <p:cTn id="40" dur="1" fill="hold">
                                          <p:stCondLst>
                                            <p:cond delay="0"/>
                                          </p:stCondLst>
                                        </p:cTn>
                                        <p:tgtEl>
                                          <p:spTgt spid="2381"/>
                                        </p:tgtEl>
                                        <p:attrNameLst>
                                          <p:attrName>style.visibility</p:attrName>
                                        </p:attrNameLst>
                                      </p:cBhvr>
                                      <p:to>
                                        <p:strVal val="visible"/>
                                      </p:to>
                                    </p:set>
                                    <p:anim calcmode="lin" valueType="num">
                                      <p:cBhvr>
                                        <p:cTn id="41" dur="500" fill="hold"/>
                                        <p:tgtEl>
                                          <p:spTgt spid="2381"/>
                                        </p:tgtEl>
                                        <p:attrNameLst>
                                          <p:attrName>ppt_w</p:attrName>
                                        </p:attrNameLst>
                                      </p:cBhvr>
                                      <p:tavLst>
                                        <p:tav tm="0">
                                          <p:val>
                                            <p:fltVal val="0"/>
                                          </p:val>
                                        </p:tav>
                                        <p:tav tm="100000">
                                          <p:val>
                                            <p:strVal val="#ppt_w"/>
                                          </p:val>
                                        </p:tav>
                                      </p:tavLst>
                                    </p:anim>
                                    <p:anim calcmode="lin" valueType="num">
                                      <p:cBhvr>
                                        <p:cTn id="42" dur="500" fill="hold"/>
                                        <p:tgtEl>
                                          <p:spTgt spid="2381"/>
                                        </p:tgtEl>
                                        <p:attrNameLst>
                                          <p:attrName>ppt_h</p:attrName>
                                        </p:attrNameLst>
                                      </p:cBhvr>
                                      <p:tavLst>
                                        <p:tav tm="0">
                                          <p:val>
                                            <p:fltVal val="0"/>
                                          </p:val>
                                        </p:tav>
                                        <p:tav tm="100000">
                                          <p:val>
                                            <p:strVal val="#ppt_h"/>
                                          </p:val>
                                        </p:tav>
                                      </p:tavLst>
                                    </p:anim>
                                    <p:animEffect transition="in" filter="fade">
                                      <p:cBhvr>
                                        <p:cTn id="43" dur="500"/>
                                        <p:tgtEl>
                                          <p:spTgt spid="2381"/>
                                        </p:tgtEl>
                                      </p:cBhvr>
                                    </p:animEffect>
                                  </p:childTnLst>
                                </p:cTn>
                              </p:par>
                            </p:childTnLst>
                          </p:cTn>
                        </p:par>
                      </p:childTnLst>
                    </p:cTn>
                  </p:par>
                  <p:par>
                    <p:cTn id="44" fill="hold">
                      <p:stCondLst>
                        <p:cond delay="indefinite"/>
                      </p:stCondLst>
                      <p:childTnLst>
                        <p:par>
                          <p:cTn id="45" fill="hold">
                            <p:stCondLst>
                              <p:cond delay="0"/>
                            </p:stCondLst>
                            <p:childTnLst>
                              <p:par>
                                <p:cTn id="46" presetID="2" presetClass="entr" presetSubtype="4" fill="hold" grpId="0" nodeType="clickEffect">
                                  <p:stCondLst>
                                    <p:cond delay="0"/>
                                  </p:stCondLst>
                                  <p:childTnLst>
                                    <p:set>
                                      <p:cBhvr>
                                        <p:cTn id="47" dur="1" fill="hold">
                                          <p:stCondLst>
                                            <p:cond delay="0"/>
                                          </p:stCondLst>
                                        </p:cTn>
                                        <p:tgtEl>
                                          <p:spTgt spid="2384"/>
                                        </p:tgtEl>
                                        <p:attrNameLst>
                                          <p:attrName>style.visibility</p:attrName>
                                        </p:attrNameLst>
                                      </p:cBhvr>
                                      <p:to>
                                        <p:strVal val="visible"/>
                                      </p:to>
                                    </p:set>
                                    <p:anim calcmode="lin" valueType="num">
                                      <p:cBhvr additive="base">
                                        <p:cTn id="48" dur="500" fill="hold"/>
                                        <p:tgtEl>
                                          <p:spTgt spid="2384"/>
                                        </p:tgtEl>
                                        <p:attrNameLst>
                                          <p:attrName>ppt_x</p:attrName>
                                        </p:attrNameLst>
                                      </p:cBhvr>
                                      <p:tavLst>
                                        <p:tav tm="0">
                                          <p:val>
                                            <p:strVal val="#ppt_x"/>
                                          </p:val>
                                        </p:tav>
                                        <p:tav tm="100000">
                                          <p:val>
                                            <p:strVal val="#ppt_x"/>
                                          </p:val>
                                        </p:tav>
                                      </p:tavLst>
                                    </p:anim>
                                    <p:anim calcmode="lin" valueType="num">
                                      <p:cBhvr additive="base">
                                        <p:cTn id="49" dur="500" fill="hold"/>
                                        <p:tgtEl>
                                          <p:spTgt spid="2384"/>
                                        </p:tgtEl>
                                        <p:attrNameLst>
                                          <p:attrName>ppt_y</p:attrName>
                                        </p:attrNameLst>
                                      </p:cBhvr>
                                      <p:tavLst>
                                        <p:tav tm="0">
                                          <p:val>
                                            <p:strVal val="1+#ppt_h/2"/>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grpId="0" nodeType="clickEffect">
                                  <p:stCondLst>
                                    <p:cond delay="0"/>
                                  </p:stCondLst>
                                  <p:childTnLst>
                                    <p:set>
                                      <p:cBhvr>
                                        <p:cTn id="53" dur="1" fill="hold">
                                          <p:stCondLst>
                                            <p:cond delay="0"/>
                                          </p:stCondLst>
                                        </p:cTn>
                                        <p:tgtEl>
                                          <p:spTgt spid="2383"/>
                                        </p:tgtEl>
                                        <p:attrNameLst>
                                          <p:attrName>style.visibility</p:attrName>
                                        </p:attrNameLst>
                                      </p:cBhvr>
                                      <p:to>
                                        <p:strVal val="visible"/>
                                      </p:to>
                                    </p:set>
                                    <p:anim calcmode="lin" valueType="num">
                                      <p:cBhvr>
                                        <p:cTn id="54" dur="500" fill="hold"/>
                                        <p:tgtEl>
                                          <p:spTgt spid="2383"/>
                                        </p:tgtEl>
                                        <p:attrNameLst>
                                          <p:attrName>ppt_w</p:attrName>
                                        </p:attrNameLst>
                                      </p:cBhvr>
                                      <p:tavLst>
                                        <p:tav tm="0">
                                          <p:val>
                                            <p:fltVal val="0"/>
                                          </p:val>
                                        </p:tav>
                                        <p:tav tm="100000">
                                          <p:val>
                                            <p:strVal val="#ppt_w"/>
                                          </p:val>
                                        </p:tav>
                                      </p:tavLst>
                                    </p:anim>
                                    <p:anim calcmode="lin" valueType="num">
                                      <p:cBhvr>
                                        <p:cTn id="55" dur="500" fill="hold"/>
                                        <p:tgtEl>
                                          <p:spTgt spid="2383"/>
                                        </p:tgtEl>
                                        <p:attrNameLst>
                                          <p:attrName>ppt_h</p:attrName>
                                        </p:attrNameLst>
                                      </p:cBhvr>
                                      <p:tavLst>
                                        <p:tav tm="0">
                                          <p:val>
                                            <p:fltVal val="0"/>
                                          </p:val>
                                        </p:tav>
                                        <p:tav tm="100000">
                                          <p:val>
                                            <p:strVal val="#ppt_h"/>
                                          </p:val>
                                        </p:tav>
                                      </p:tavLst>
                                    </p:anim>
                                    <p:animEffect transition="in" filter="fade">
                                      <p:cBhvr>
                                        <p:cTn id="56" dur="500"/>
                                        <p:tgtEl>
                                          <p:spTgt spid="23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39" grpId="0"/>
      <p:bldP spid="2381" grpId="0"/>
      <p:bldP spid="2382" grpId="0"/>
      <p:bldP spid="2383" grpId="0"/>
      <p:bldP spid="2384" grpId="0"/>
      <p:bldP spid="2385" grpId="0"/>
      <p:bldP spid="2386" grpId="0"/>
      <p:bldP spid="2387" grpId="0"/>
      <p:bldP spid="238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71"/>
        <p:cNvGrpSpPr/>
        <p:nvPr/>
      </p:nvGrpSpPr>
      <p:grpSpPr>
        <a:xfrm>
          <a:off x="0" y="0"/>
          <a:ext cx="0" cy="0"/>
          <a:chOff x="0" y="0"/>
          <a:chExt cx="0" cy="0"/>
        </a:xfrm>
      </p:grpSpPr>
      <p:sp>
        <p:nvSpPr>
          <p:cNvPr id="2972" name="Google Shape;2972;p52"/>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t>D</a:t>
            </a:r>
            <a:r>
              <a:rPr lang="en" dirty="0"/>
              <a:t>rive circuit</a:t>
            </a:r>
            <a:endParaRPr dirty="0"/>
          </a:p>
        </p:txBody>
      </p:sp>
      <p:pic>
        <p:nvPicPr>
          <p:cNvPr id="5" name="Picture 42"/>
          <p:cNvPicPr/>
          <p:nvPr/>
        </p:nvPicPr>
        <p:blipFill>
          <a:blip r:embed="rId3" cstate="print">
            <a:extLst>
              <a:ext uri="{28A0092B-C50C-407E-A947-70E740481C1C}">
                <a14:useLocalDpi xmlns:a14="http://schemas.microsoft.com/office/drawing/2010/main" val="0"/>
              </a:ext>
            </a:extLst>
          </a:blip>
          <a:stretch>
            <a:fillRect/>
          </a:stretch>
        </p:blipFill>
        <p:spPr>
          <a:xfrm>
            <a:off x="1297172" y="950275"/>
            <a:ext cx="6549656" cy="361882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2000" fill="hold"/>
                                        <p:tgtEl>
                                          <p:spTgt spid="2972"/>
                                        </p:tgtEl>
                                        <p:attrNameLst>
                                          <p:attrName>r</p:attrName>
                                        </p:attrNameLst>
                                      </p:cBhvr>
                                    </p:animRot>
                                  </p:childTnLst>
                                </p:cTn>
                              </p:par>
                            </p:childTnLst>
                          </p:cTn>
                        </p:par>
                      </p:childTnLst>
                    </p:cTn>
                  </p:par>
                  <p:par>
                    <p:cTn id="7" fill="hold">
                      <p:stCondLst>
                        <p:cond delay="indefinite"/>
                      </p:stCondLst>
                      <p:childTnLst>
                        <p:par>
                          <p:cTn id="8" fill="hold">
                            <p:stCondLst>
                              <p:cond delay="0"/>
                            </p:stCondLst>
                            <p:childTnLst>
                              <p:par>
                                <p:cTn id="9" presetID="6" presetClass="entr" presetSubtype="16"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circle(in)">
                                      <p:cBhvr>
                                        <p:cTn id="1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7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430"/>
        <p:cNvGrpSpPr/>
        <p:nvPr/>
      </p:nvGrpSpPr>
      <p:grpSpPr>
        <a:xfrm>
          <a:off x="0" y="0"/>
          <a:ext cx="0" cy="0"/>
          <a:chOff x="0" y="0"/>
          <a:chExt cx="0" cy="0"/>
        </a:xfrm>
      </p:grpSpPr>
      <p:sp>
        <p:nvSpPr>
          <p:cNvPr id="2431" name="Google Shape;2431;p43"/>
          <p:cNvSpPr txBox="1">
            <a:spLocks noGrp="1"/>
          </p:cNvSpPr>
          <p:nvPr>
            <p:ph type="title"/>
          </p:nvPr>
        </p:nvSpPr>
        <p:spPr>
          <a:xfrm>
            <a:off x="1763250" y="1849800"/>
            <a:ext cx="5617500" cy="14439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sz="3200" dirty="0"/>
              <a:t>D</a:t>
            </a:r>
            <a:r>
              <a:rPr lang="en" sz="3200" dirty="0"/>
              <a:t>esign is not just what it looks like and feels like. </a:t>
            </a:r>
            <a:r>
              <a:rPr lang="en-US" sz="3200" dirty="0"/>
              <a:t>D</a:t>
            </a:r>
            <a:r>
              <a:rPr lang="en" sz="3200" dirty="0"/>
              <a:t>esign is how it works.</a:t>
            </a:r>
            <a:endParaRPr sz="3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431"/>
                                        </p:tgtEl>
                                        <p:attrNameLst>
                                          <p:attrName>style.visibility</p:attrName>
                                        </p:attrNameLst>
                                      </p:cBhvr>
                                      <p:to>
                                        <p:strVal val="visible"/>
                                      </p:to>
                                    </p:set>
                                    <p:animEffect transition="in" filter="barn(inVertical)">
                                      <p:cBhvr>
                                        <p:cTn id="7" dur="500"/>
                                        <p:tgtEl>
                                          <p:spTgt spid="24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3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92"/>
        <p:cNvGrpSpPr/>
        <p:nvPr/>
      </p:nvGrpSpPr>
      <p:grpSpPr>
        <a:xfrm>
          <a:off x="0" y="0"/>
          <a:ext cx="0" cy="0"/>
          <a:chOff x="0" y="0"/>
          <a:chExt cx="0" cy="0"/>
        </a:xfrm>
      </p:grpSpPr>
      <p:sp>
        <p:nvSpPr>
          <p:cNvPr id="2393" name="Google Shape;2393;p41"/>
          <p:cNvSpPr txBox="1">
            <a:spLocks noGrp="1"/>
          </p:cNvSpPr>
          <p:nvPr>
            <p:ph type="title"/>
          </p:nvPr>
        </p:nvSpPr>
        <p:spPr>
          <a:xfrm>
            <a:off x="1336201" y="180753"/>
            <a:ext cx="6471597" cy="963314"/>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GB" sz="7200" dirty="0"/>
              <a:t>Base interface</a:t>
            </a:r>
            <a:endParaRPr sz="7200" dirty="0"/>
          </a:p>
        </p:txBody>
      </p:sp>
      <p:sp>
        <p:nvSpPr>
          <p:cNvPr id="2394" name="Google Shape;2394;p41"/>
          <p:cNvSpPr txBox="1">
            <a:spLocks noGrp="1"/>
          </p:cNvSpPr>
          <p:nvPr>
            <p:ph type="subTitle" idx="1"/>
          </p:nvPr>
        </p:nvSpPr>
        <p:spPr>
          <a:xfrm>
            <a:off x="0" y="1020725"/>
            <a:ext cx="9144000" cy="3944679"/>
          </a:xfrm>
          <a:prstGeom prst="rect">
            <a:avLst/>
          </a:prstGeom>
        </p:spPr>
        <p:txBody>
          <a:bodyPr spcFirstLastPara="1" wrap="square" lIns="0" tIns="0" rIns="0" bIns="0" anchor="t" anchorCtr="0">
            <a:noAutofit/>
          </a:bodyPr>
          <a:lstStyle/>
          <a:p>
            <a:pPr marL="0" lvl="0" indent="0" algn="ctr" rtl="0">
              <a:spcBef>
                <a:spcPts val="0"/>
              </a:spcBef>
              <a:spcAft>
                <a:spcPts val="0"/>
              </a:spcAft>
              <a:buNone/>
            </a:pPr>
            <a:endParaRPr lang="en" sz="1600" dirty="0"/>
          </a:p>
          <a:p>
            <a:pPr marL="0" lvl="0" indent="0" algn="ctr" rtl="0">
              <a:spcBef>
                <a:spcPts val="0"/>
              </a:spcBef>
              <a:spcAft>
                <a:spcPts val="0"/>
              </a:spcAft>
              <a:buNone/>
            </a:pPr>
            <a:endParaRPr lang="en" sz="1600" dirty="0"/>
          </a:p>
          <a:p>
            <a:pPr marL="0" lvl="0" indent="0" algn="ctr" rtl="0">
              <a:spcBef>
                <a:spcPts val="0"/>
              </a:spcBef>
              <a:spcAft>
                <a:spcPts val="0"/>
              </a:spcAft>
              <a:buNone/>
            </a:pPr>
            <a:endParaRPr lang="en" sz="1600" dirty="0"/>
          </a:p>
          <a:p>
            <a:pPr marL="0" lvl="0" indent="0" algn="ctr" rtl="0">
              <a:spcBef>
                <a:spcPts val="0"/>
              </a:spcBef>
              <a:spcAft>
                <a:spcPts val="0"/>
              </a:spcAft>
              <a:buNone/>
            </a:pPr>
            <a:endParaRPr lang="en" sz="1600" dirty="0"/>
          </a:p>
          <a:p>
            <a:pPr marL="0" lvl="0" indent="0" algn="ctr" rtl="0">
              <a:spcBef>
                <a:spcPts val="0"/>
              </a:spcBef>
              <a:spcAft>
                <a:spcPts val="0"/>
              </a:spcAft>
              <a:buNone/>
            </a:pPr>
            <a:endParaRPr lang="en" sz="1600" dirty="0"/>
          </a:p>
          <a:p>
            <a:pPr marL="0" lvl="0" indent="0" algn="ctr" rtl="0">
              <a:spcBef>
                <a:spcPts val="0"/>
              </a:spcBef>
              <a:spcAft>
                <a:spcPts val="0"/>
              </a:spcAft>
              <a:buNone/>
            </a:pPr>
            <a:endParaRPr lang="en" sz="1600" dirty="0"/>
          </a:p>
          <a:p>
            <a:pPr marL="0" lvl="0" indent="0" algn="ctr" rtl="0">
              <a:spcBef>
                <a:spcPts val="0"/>
              </a:spcBef>
              <a:spcAft>
                <a:spcPts val="0"/>
              </a:spcAft>
              <a:buNone/>
            </a:pPr>
            <a:endParaRPr lang="en" sz="1600" dirty="0"/>
          </a:p>
        </p:txBody>
      </p:sp>
      <p:pic>
        <p:nvPicPr>
          <p:cNvPr id="2" name="صورة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8114" y="1020725"/>
            <a:ext cx="7367770" cy="344708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93"/>
                                        </p:tgtEl>
                                        <p:attrNameLst>
                                          <p:attrName>style.visibility</p:attrName>
                                        </p:attrNameLst>
                                      </p:cBhvr>
                                      <p:to>
                                        <p:strVal val="visible"/>
                                      </p:to>
                                    </p:set>
                                    <p:anim calcmode="lin" valueType="num">
                                      <p:cBhvr additive="base">
                                        <p:cTn id="7" dur="500" fill="hold"/>
                                        <p:tgtEl>
                                          <p:spTgt spid="2393"/>
                                        </p:tgtEl>
                                        <p:attrNameLst>
                                          <p:attrName>ppt_x</p:attrName>
                                        </p:attrNameLst>
                                      </p:cBhvr>
                                      <p:tavLst>
                                        <p:tav tm="0">
                                          <p:val>
                                            <p:strVal val="#ppt_x"/>
                                          </p:val>
                                        </p:tav>
                                        <p:tav tm="100000">
                                          <p:val>
                                            <p:strVal val="#ppt_x"/>
                                          </p:val>
                                        </p:tav>
                                      </p:tavLst>
                                    </p:anim>
                                    <p:anim calcmode="lin" valueType="num">
                                      <p:cBhvr additive="base">
                                        <p:cTn id="8" dur="500" fill="hold"/>
                                        <p:tgtEl>
                                          <p:spTgt spid="239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heel(1)">
                                      <p:cBhvr>
                                        <p:cTn id="13"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9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98"/>
        <p:cNvGrpSpPr/>
        <p:nvPr/>
      </p:nvGrpSpPr>
      <p:grpSpPr>
        <a:xfrm>
          <a:off x="0" y="0"/>
          <a:ext cx="0" cy="0"/>
          <a:chOff x="0" y="0"/>
          <a:chExt cx="0" cy="0"/>
        </a:xfrm>
      </p:grpSpPr>
      <p:sp>
        <p:nvSpPr>
          <p:cNvPr id="2399" name="Google Shape;2399;p42"/>
          <p:cNvSpPr txBox="1">
            <a:spLocks noGrp="1"/>
          </p:cNvSpPr>
          <p:nvPr>
            <p:ph type="title"/>
          </p:nvPr>
        </p:nvSpPr>
        <p:spPr>
          <a:xfrm>
            <a:off x="489098" y="461875"/>
            <a:ext cx="7934902"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 face recognition interface</a:t>
            </a:r>
            <a:endParaRPr dirty="0"/>
          </a:p>
        </p:txBody>
      </p:sp>
      <p:pic>
        <p:nvPicPr>
          <p:cNvPr id="2" name="صورة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5907" y="950275"/>
            <a:ext cx="7081284" cy="37481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399"/>
                                        </p:tgtEl>
                                        <p:attrNameLst>
                                          <p:attrName>style.visibility</p:attrName>
                                        </p:attrNameLst>
                                      </p:cBhvr>
                                      <p:to>
                                        <p:strVal val="visible"/>
                                      </p:to>
                                    </p:set>
                                    <p:anim calcmode="lin" valueType="num">
                                      <p:cBhvr additive="base">
                                        <p:cTn id="7" dur="500" fill="hold"/>
                                        <p:tgtEl>
                                          <p:spTgt spid="2399"/>
                                        </p:tgtEl>
                                        <p:attrNameLst>
                                          <p:attrName>ppt_x</p:attrName>
                                        </p:attrNameLst>
                                      </p:cBhvr>
                                      <p:tavLst>
                                        <p:tav tm="0">
                                          <p:val>
                                            <p:strVal val="#ppt_x"/>
                                          </p:val>
                                        </p:tav>
                                        <p:tav tm="100000">
                                          <p:val>
                                            <p:strVal val="#ppt_x"/>
                                          </p:val>
                                        </p:tav>
                                      </p:tavLst>
                                    </p:anim>
                                    <p:anim calcmode="lin" valueType="num">
                                      <p:cBhvr additive="base">
                                        <p:cTn id="8" dur="500" fill="hold"/>
                                        <p:tgtEl>
                                          <p:spTgt spid="239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1" presetClass="entr" presetSubtype="1"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heel(1)">
                                      <p:cBhvr>
                                        <p:cTn id="13"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9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35"/>
        <p:cNvGrpSpPr/>
        <p:nvPr/>
      </p:nvGrpSpPr>
      <p:grpSpPr>
        <a:xfrm>
          <a:off x="0" y="0"/>
          <a:ext cx="0" cy="0"/>
          <a:chOff x="0" y="0"/>
          <a:chExt cx="0" cy="0"/>
        </a:xfrm>
      </p:grpSpPr>
      <p:sp>
        <p:nvSpPr>
          <p:cNvPr id="2436" name="Google Shape;2436;p44"/>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t>S</a:t>
            </a:r>
            <a:r>
              <a:rPr lang="en" dirty="0"/>
              <a:t>peech recognition interface</a:t>
            </a:r>
            <a:endParaRPr dirty="0"/>
          </a:p>
        </p:txBody>
      </p:sp>
      <p:pic>
        <p:nvPicPr>
          <p:cNvPr id="2" name="صورة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7829" y="950275"/>
            <a:ext cx="6728342" cy="351001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36"/>
                                        </p:tgtEl>
                                        <p:attrNameLst>
                                          <p:attrName>style.visibility</p:attrName>
                                        </p:attrNameLst>
                                      </p:cBhvr>
                                      <p:to>
                                        <p:strVal val="visible"/>
                                      </p:to>
                                    </p:set>
                                    <p:anim calcmode="lin" valueType="num">
                                      <p:cBhvr additive="base">
                                        <p:cTn id="7" dur="500" fill="hold"/>
                                        <p:tgtEl>
                                          <p:spTgt spid="2436"/>
                                        </p:tgtEl>
                                        <p:attrNameLst>
                                          <p:attrName>ppt_x</p:attrName>
                                        </p:attrNameLst>
                                      </p:cBhvr>
                                      <p:tavLst>
                                        <p:tav tm="0">
                                          <p:val>
                                            <p:strVal val="#ppt_x"/>
                                          </p:val>
                                        </p:tav>
                                        <p:tav tm="100000">
                                          <p:val>
                                            <p:strVal val="#ppt_x"/>
                                          </p:val>
                                        </p:tav>
                                      </p:tavLst>
                                    </p:anim>
                                    <p:anim calcmode="lin" valueType="num">
                                      <p:cBhvr additive="base">
                                        <p:cTn id="8" dur="500" fill="hold"/>
                                        <p:tgtEl>
                                          <p:spTgt spid="243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arn(inVertical)">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3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41"/>
        <p:cNvGrpSpPr/>
        <p:nvPr/>
      </p:nvGrpSpPr>
      <p:grpSpPr>
        <a:xfrm>
          <a:off x="0" y="0"/>
          <a:ext cx="0" cy="0"/>
          <a:chOff x="0" y="0"/>
          <a:chExt cx="0" cy="0"/>
        </a:xfrm>
      </p:grpSpPr>
      <p:sp>
        <p:nvSpPr>
          <p:cNvPr id="2442" name="Google Shape;2442;p45"/>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dirty="0"/>
              <a:t>R</a:t>
            </a:r>
            <a:r>
              <a:rPr lang="en" dirty="0"/>
              <a:t>obot controlling interface 1</a:t>
            </a:r>
            <a:endParaRPr dirty="0"/>
          </a:p>
        </p:txBody>
      </p:sp>
      <p:pic>
        <p:nvPicPr>
          <p:cNvPr id="2" name="صورة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8306" y="950275"/>
            <a:ext cx="6647387" cy="371864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442"/>
                                        </p:tgtEl>
                                        <p:attrNameLst>
                                          <p:attrName>style.visibility</p:attrName>
                                        </p:attrNameLst>
                                      </p:cBhvr>
                                      <p:to>
                                        <p:strVal val="visible"/>
                                      </p:to>
                                    </p:set>
                                    <p:anim calcmode="lin" valueType="num">
                                      <p:cBhvr additive="base">
                                        <p:cTn id="7" dur="500" fill="hold"/>
                                        <p:tgtEl>
                                          <p:spTgt spid="2442"/>
                                        </p:tgtEl>
                                        <p:attrNameLst>
                                          <p:attrName>ppt_x</p:attrName>
                                        </p:attrNameLst>
                                      </p:cBhvr>
                                      <p:tavLst>
                                        <p:tav tm="0">
                                          <p:val>
                                            <p:strVal val="#ppt_x"/>
                                          </p:val>
                                        </p:tav>
                                        <p:tav tm="100000">
                                          <p:val>
                                            <p:strVal val="#ppt_x"/>
                                          </p:val>
                                        </p:tav>
                                      </p:tavLst>
                                    </p:anim>
                                    <p:anim calcmode="lin" valueType="num">
                                      <p:cBhvr additive="base">
                                        <p:cTn id="8" dur="500" fill="hold"/>
                                        <p:tgtEl>
                                          <p:spTgt spid="244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down)">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4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82"/>
        <p:cNvGrpSpPr/>
        <p:nvPr/>
      </p:nvGrpSpPr>
      <p:grpSpPr>
        <a:xfrm>
          <a:off x="0" y="0"/>
          <a:ext cx="0" cy="0"/>
          <a:chOff x="0" y="0"/>
          <a:chExt cx="0" cy="0"/>
        </a:xfrm>
      </p:grpSpPr>
      <p:sp>
        <p:nvSpPr>
          <p:cNvPr id="1883" name="Google Shape;1883;p26"/>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TABLE OF CONTENTS</a:t>
            </a:r>
            <a:endParaRPr/>
          </a:p>
        </p:txBody>
      </p:sp>
      <p:sp>
        <p:nvSpPr>
          <p:cNvPr id="1884" name="Google Shape;1884;p26"/>
          <p:cNvSpPr txBox="1">
            <a:spLocks noGrp="1"/>
          </p:cNvSpPr>
          <p:nvPr>
            <p:ph type="title" idx="8"/>
          </p:nvPr>
        </p:nvSpPr>
        <p:spPr>
          <a:xfrm>
            <a:off x="6672300" y="2868050"/>
            <a:ext cx="13683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PROJECT GOALS </a:t>
            </a:r>
            <a:endParaRPr dirty="0"/>
          </a:p>
        </p:txBody>
      </p:sp>
      <p:sp>
        <p:nvSpPr>
          <p:cNvPr id="1885" name="Google Shape;1885;p26"/>
          <p:cNvSpPr txBox="1">
            <a:spLocks noGrp="1"/>
          </p:cNvSpPr>
          <p:nvPr>
            <p:ph type="title" idx="9"/>
          </p:nvPr>
        </p:nvSpPr>
        <p:spPr>
          <a:xfrm>
            <a:off x="6832500" y="1766950"/>
            <a:ext cx="584700" cy="58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03</a:t>
            </a:r>
            <a:endParaRPr dirty="0"/>
          </a:p>
        </p:txBody>
      </p:sp>
      <p:sp>
        <p:nvSpPr>
          <p:cNvPr id="1886" name="Google Shape;1886;p26"/>
          <p:cNvSpPr txBox="1">
            <a:spLocks noGrp="1"/>
          </p:cNvSpPr>
          <p:nvPr>
            <p:ph type="title" idx="5"/>
          </p:nvPr>
        </p:nvSpPr>
        <p:spPr>
          <a:xfrm>
            <a:off x="3666725" y="2868050"/>
            <a:ext cx="14220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MAJOR REQUIREMENTS</a:t>
            </a:r>
            <a:endParaRPr dirty="0"/>
          </a:p>
        </p:txBody>
      </p:sp>
      <p:sp>
        <p:nvSpPr>
          <p:cNvPr id="1887" name="Google Shape;1887;p26"/>
          <p:cNvSpPr txBox="1">
            <a:spLocks noGrp="1"/>
          </p:cNvSpPr>
          <p:nvPr>
            <p:ph type="title" idx="6"/>
          </p:nvPr>
        </p:nvSpPr>
        <p:spPr>
          <a:xfrm>
            <a:off x="3828350" y="1766950"/>
            <a:ext cx="584700" cy="58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02</a:t>
            </a:r>
            <a:endParaRPr dirty="0"/>
          </a:p>
        </p:txBody>
      </p:sp>
      <p:sp>
        <p:nvSpPr>
          <p:cNvPr id="1888" name="Google Shape;1888;p26"/>
          <p:cNvSpPr txBox="1">
            <a:spLocks noGrp="1"/>
          </p:cNvSpPr>
          <p:nvPr>
            <p:ph type="subTitle" idx="1"/>
          </p:nvPr>
        </p:nvSpPr>
        <p:spPr>
          <a:xfrm>
            <a:off x="557246" y="3728666"/>
            <a:ext cx="1179406"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r-SY" dirty="0"/>
              <a:t>نظام حماية  للتحكم بعمل منظومة</a:t>
            </a:r>
            <a:endParaRPr dirty="0"/>
          </a:p>
        </p:txBody>
      </p:sp>
      <p:sp>
        <p:nvSpPr>
          <p:cNvPr id="1889" name="Google Shape;1889;p26"/>
          <p:cNvSpPr txBox="1">
            <a:spLocks noGrp="1"/>
          </p:cNvSpPr>
          <p:nvPr>
            <p:ph type="title" idx="2"/>
          </p:nvPr>
        </p:nvSpPr>
        <p:spPr>
          <a:xfrm>
            <a:off x="720000" y="2868050"/>
            <a:ext cx="14667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ABOUT THE PROJECT</a:t>
            </a:r>
            <a:endParaRPr dirty="0"/>
          </a:p>
        </p:txBody>
      </p:sp>
      <p:sp>
        <p:nvSpPr>
          <p:cNvPr id="1890" name="Google Shape;1890;p26"/>
          <p:cNvSpPr txBox="1">
            <a:spLocks noGrp="1"/>
          </p:cNvSpPr>
          <p:nvPr>
            <p:ph type="title" idx="3"/>
          </p:nvPr>
        </p:nvSpPr>
        <p:spPr>
          <a:xfrm>
            <a:off x="878350" y="1766925"/>
            <a:ext cx="584700" cy="5853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01</a:t>
            </a:r>
            <a:endParaRPr dirty="0"/>
          </a:p>
        </p:txBody>
      </p:sp>
      <p:sp>
        <p:nvSpPr>
          <p:cNvPr id="1891" name="Google Shape;1891;p26"/>
          <p:cNvSpPr txBox="1">
            <a:spLocks noGrp="1"/>
          </p:cNvSpPr>
          <p:nvPr>
            <p:ph type="subTitle" idx="4"/>
          </p:nvPr>
        </p:nvSpPr>
        <p:spPr>
          <a:xfrm>
            <a:off x="3666713" y="3728575"/>
            <a:ext cx="1751700" cy="95305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r-SY" dirty="0"/>
              <a:t>حاسب بمواصفات جيدة مثبت عليه كل من تطبيقي </a:t>
            </a:r>
            <a:r>
              <a:rPr lang="en-US" dirty="0"/>
              <a:t>Visual Studio</a:t>
            </a:r>
            <a:r>
              <a:rPr lang="ar-SY" dirty="0"/>
              <a:t>و </a:t>
            </a:r>
            <a:r>
              <a:rPr lang="en-US" dirty="0"/>
              <a:t> Arduino</a:t>
            </a:r>
            <a:r>
              <a:rPr lang="ar-SY" dirty="0"/>
              <a:t> و </a:t>
            </a:r>
            <a:endParaRPr dirty="0"/>
          </a:p>
        </p:txBody>
      </p:sp>
      <p:sp>
        <p:nvSpPr>
          <p:cNvPr id="1892" name="Google Shape;1892;p26"/>
          <p:cNvSpPr txBox="1">
            <a:spLocks noGrp="1"/>
          </p:cNvSpPr>
          <p:nvPr>
            <p:ph type="subTitle" idx="7"/>
          </p:nvPr>
        </p:nvSpPr>
        <p:spPr>
          <a:xfrm>
            <a:off x="6606363" y="3728575"/>
            <a:ext cx="1817625"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r-SY" sz="1800" dirty="0">
                <a:effectLst/>
                <a:latin typeface="Times New Roman" panose="02020603050405020304" pitchFamily="18" charset="0"/>
                <a:ea typeface="Calibri" panose="020F0502020204030204" pitchFamily="34" charset="0"/>
                <a:cs typeface="Simplified Arabic" panose="02020603050405020304" pitchFamily="18" charset="-78"/>
              </a:rPr>
              <a:t>تسهيل عمليات التحكم بأجهزة وتطبيقات معينة </a:t>
            </a:r>
            <a:endParaRPr lang="ar-SY"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90"/>
                                        </p:tgtEl>
                                        <p:attrNameLst>
                                          <p:attrName>style.visibility</p:attrName>
                                        </p:attrNameLst>
                                      </p:cBhvr>
                                      <p:to>
                                        <p:strVal val="visible"/>
                                      </p:to>
                                    </p:set>
                                    <p:anim calcmode="lin" valueType="num">
                                      <p:cBhvr additive="base">
                                        <p:cTn id="7" dur="500" fill="hold"/>
                                        <p:tgtEl>
                                          <p:spTgt spid="1890"/>
                                        </p:tgtEl>
                                        <p:attrNameLst>
                                          <p:attrName>ppt_x</p:attrName>
                                        </p:attrNameLst>
                                      </p:cBhvr>
                                      <p:tavLst>
                                        <p:tav tm="0">
                                          <p:val>
                                            <p:strVal val="#ppt_x"/>
                                          </p:val>
                                        </p:tav>
                                        <p:tav tm="100000">
                                          <p:val>
                                            <p:strVal val="#ppt_x"/>
                                          </p:val>
                                        </p:tav>
                                      </p:tavLst>
                                    </p:anim>
                                    <p:anim calcmode="lin" valueType="num">
                                      <p:cBhvr additive="base">
                                        <p:cTn id="8" dur="500" fill="hold"/>
                                        <p:tgtEl>
                                          <p:spTgt spid="189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grpId="0" nodeType="clickEffect">
                                  <p:stCondLst>
                                    <p:cond delay="0"/>
                                  </p:stCondLst>
                                  <p:childTnLst>
                                    <p:set>
                                      <p:cBhvr>
                                        <p:cTn id="12" dur="1" fill="hold">
                                          <p:stCondLst>
                                            <p:cond delay="0"/>
                                          </p:stCondLst>
                                        </p:cTn>
                                        <p:tgtEl>
                                          <p:spTgt spid="1889"/>
                                        </p:tgtEl>
                                        <p:attrNameLst>
                                          <p:attrName>style.visibility</p:attrName>
                                        </p:attrNameLst>
                                      </p:cBhvr>
                                      <p:to>
                                        <p:strVal val="visible"/>
                                      </p:to>
                                    </p:set>
                                    <p:animEffect transition="in" filter="randombar(horizontal)">
                                      <p:cBhvr>
                                        <p:cTn id="13" dur="500"/>
                                        <p:tgtEl>
                                          <p:spTgt spid="1889"/>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1888">
                                            <p:txEl>
                                              <p:pRg st="0" end="0"/>
                                            </p:txEl>
                                          </p:spTgt>
                                        </p:tgtEl>
                                        <p:attrNameLst>
                                          <p:attrName>style.visibility</p:attrName>
                                        </p:attrNameLst>
                                      </p:cBhvr>
                                      <p:to>
                                        <p:strVal val="visible"/>
                                      </p:to>
                                    </p:set>
                                    <p:anim calcmode="lin" valueType="num">
                                      <p:cBhvr>
                                        <p:cTn id="18" dur="500" fill="hold"/>
                                        <p:tgtEl>
                                          <p:spTgt spid="1888">
                                            <p:txEl>
                                              <p:pRg st="0" end="0"/>
                                            </p:txEl>
                                          </p:spTgt>
                                        </p:tgtEl>
                                        <p:attrNameLst>
                                          <p:attrName>ppt_w</p:attrName>
                                        </p:attrNameLst>
                                      </p:cBhvr>
                                      <p:tavLst>
                                        <p:tav tm="0">
                                          <p:val>
                                            <p:fltVal val="0"/>
                                          </p:val>
                                        </p:tav>
                                        <p:tav tm="100000">
                                          <p:val>
                                            <p:strVal val="#ppt_w"/>
                                          </p:val>
                                        </p:tav>
                                      </p:tavLst>
                                    </p:anim>
                                    <p:anim calcmode="lin" valueType="num">
                                      <p:cBhvr>
                                        <p:cTn id="19" dur="500" fill="hold"/>
                                        <p:tgtEl>
                                          <p:spTgt spid="1888">
                                            <p:txEl>
                                              <p:pRg st="0" end="0"/>
                                            </p:txEl>
                                          </p:spTgt>
                                        </p:tgtEl>
                                        <p:attrNameLst>
                                          <p:attrName>ppt_h</p:attrName>
                                        </p:attrNameLst>
                                      </p:cBhvr>
                                      <p:tavLst>
                                        <p:tav tm="0">
                                          <p:val>
                                            <p:fltVal val="0"/>
                                          </p:val>
                                        </p:tav>
                                        <p:tav tm="100000">
                                          <p:val>
                                            <p:strVal val="#ppt_h"/>
                                          </p:val>
                                        </p:tav>
                                      </p:tavLst>
                                    </p:anim>
                                    <p:animEffect transition="in" filter="fade">
                                      <p:cBhvr>
                                        <p:cTn id="20" dur="500"/>
                                        <p:tgtEl>
                                          <p:spTgt spid="1888">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887"/>
                                        </p:tgtEl>
                                        <p:attrNameLst>
                                          <p:attrName>style.visibility</p:attrName>
                                        </p:attrNameLst>
                                      </p:cBhvr>
                                      <p:to>
                                        <p:strVal val="visible"/>
                                      </p:to>
                                    </p:set>
                                    <p:anim calcmode="lin" valueType="num">
                                      <p:cBhvr additive="base">
                                        <p:cTn id="25" dur="500" fill="hold"/>
                                        <p:tgtEl>
                                          <p:spTgt spid="1887"/>
                                        </p:tgtEl>
                                        <p:attrNameLst>
                                          <p:attrName>ppt_x</p:attrName>
                                        </p:attrNameLst>
                                      </p:cBhvr>
                                      <p:tavLst>
                                        <p:tav tm="0">
                                          <p:val>
                                            <p:strVal val="#ppt_x"/>
                                          </p:val>
                                        </p:tav>
                                        <p:tav tm="100000">
                                          <p:val>
                                            <p:strVal val="#ppt_x"/>
                                          </p:val>
                                        </p:tav>
                                      </p:tavLst>
                                    </p:anim>
                                    <p:anim calcmode="lin" valueType="num">
                                      <p:cBhvr additive="base">
                                        <p:cTn id="26" dur="500" fill="hold"/>
                                        <p:tgtEl>
                                          <p:spTgt spid="1887"/>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1886"/>
                                        </p:tgtEl>
                                        <p:attrNameLst>
                                          <p:attrName>style.visibility</p:attrName>
                                        </p:attrNameLst>
                                      </p:cBhvr>
                                      <p:to>
                                        <p:strVal val="visible"/>
                                      </p:to>
                                    </p:set>
                                    <p:animEffect transition="in" filter="randombar(horizontal)">
                                      <p:cBhvr>
                                        <p:cTn id="31" dur="500"/>
                                        <p:tgtEl>
                                          <p:spTgt spid="1886"/>
                                        </p:tgtEl>
                                      </p:cBhvr>
                                    </p:animEffect>
                                  </p:childTnLst>
                                </p:cTn>
                              </p:par>
                            </p:childTnLst>
                          </p:cTn>
                        </p:par>
                      </p:childTnLst>
                    </p:cTn>
                  </p:par>
                  <p:par>
                    <p:cTn id="32" fill="hold">
                      <p:stCondLst>
                        <p:cond delay="indefinite"/>
                      </p:stCondLst>
                      <p:childTnLst>
                        <p:par>
                          <p:cTn id="33" fill="hold">
                            <p:stCondLst>
                              <p:cond delay="0"/>
                            </p:stCondLst>
                            <p:childTnLst>
                              <p:par>
                                <p:cTn id="34" presetID="53" presetClass="entr" presetSubtype="16" fill="hold" grpId="0" nodeType="clickEffect">
                                  <p:stCondLst>
                                    <p:cond delay="0"/>
                                  </p:stCondLst>
                                  <p:childTnLst>
                                    <p:set>
                                      <p:cBhvr>
                                        <p:cTn id="35" dur="1" fill="hold">
                                          <p:stCondLst>
                                            <p:cond delay="0"/>
                                          </p:stCondLst>
                                        </p:cTn>
                                        <p:tgtEl>
                                          <p:spTgt spid="1891">
                                            <p:txEl>
                                              <p:pRg st="0" end="0"/>
                                            </p:txEl>
                                          </p:spTgt>
                                        </p:tgtEl>
                                        <p:attrNameLst>
                                          <p:attrName>style.visibility</p:attrName>
                                        </p:attrNameLst>
                                      </p:cBhvr>
                                      <p:to>
                                        <p:strVal val="visible"/>
                                      </p:to>
                                    </p:set>
                                    <p:anim calcmode="lin" valueType="num">
                                      <p:cBhvr>
                                        <p:cTn id="36" dur="500" fill="hold"/>
                                        <p:tgtEl>
                                          <p:spTgt spid="1891">
                                            <p:txEl>
                                              <p:pRg st="0" end="0"/>
                                            </p:txEl>
                                          </p:spTgt>
                                        </p:tgtEl>
                                        <p:attrNameLst>
                                          <p:attrName>ppt_w</p:attrName>
                                        </p:attrNameLst>
                                      </p:cBhvr>
                                      <p:tavLst>
                                        <p:tav tm="0">
                                          <p:val>
                                            <p:fltVal val="0"/>
                                          </p:val>
                                        </p:tav>
                                        <p:tav tm="100000">
                                          <p:val>
                                            <p:strVal val="#ppt_w"/>
                                          </p:val>
                                        </p:tav>
                                      </p:tavLst>
                                    </p:anim>
                                    <p:anim calcmode="lin" valueType="num">
                                      <p:cBhvr>
                                        <p:cTn id="37" dur="500" fill="hold"/>
                                        <p:tgtEl>
                                          <p:spTgt spid="1891">
                                            <p:txEl>
                                              <p:pRg st="0" end="0"/>
                                            </p:txEl>
                                          </p:spTgt>
                                        </p:tgtEl>
                                        <p:attrNameLst>
                                          <p:attrName>ppt_h</p:attrName>
                                        </p:attrNameLst>
                                      </p:cBhvr>
                                      <p:tavLst>
                                        <p:tav tm="0">
                                          <p:val>
                                            <p:fltVal val="0"/>
                                          </p:val>
                                        </p:tav>
                                        <p:tav tm="100000">
                                          <p:val>
                                            <p:strVal val="#ppt_h"/>
                                          </p:val>
                                        </p:tav>
                                      </p:tavLst>
                                    </p:anim>
                                    <p:animEffect transition="in" filter="fade">
                                      <p:cBhvr>
                                        <p:cTn id="38" dur="500"/>
                                        <p:tgtEl>
                                          <p:spTgt spid="1891">
                                            <p:txEl>
                                              <p:pRg st="0" end="0"/>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885"/>
                                        </p:tgtEl>
                                        <p:attrNameLst>
                                          <p:attrName>style.visibility</p:attrName>
                                        </p:attrNameLst>
                                      </p:cBhvr>
                                      <p:to>
                                        <p:strVal val="visible"/>
                                      </p:to>
                                    </p:set>
                                    <p:anim calcmode="lin" valueType="num">
                                      <p:cBhvr additive="base">
                                        <p:cTn id="43" dur="500" fill="hold"/>
                                        <p:tgtEl>
                                          <p:spTgt spid="1885"/>
                                        </p:tgtEl>
                                        <p:attrNameLst>
                                          <p:attrName>ppt_x</p:attrName>
                                        </p:attrNameLst>
                                      </p:cBhvr>
                                      <p:tavLst>
                                        <p:tav tm="0">
                                          <p:val>
                                            <p:strVal val="#ppt_x"/>
                                          </p:val>
                                        </p:tav>
                                        <p:tav tm="100000">
                                          <p:val>
                                            <p:strVal val="#ppt_x"/>
                                          </p:val>
                                        </p:tav>
                                      </p:tavLst>
                                    </p:anim>
                                    <p:anim calcmode="lin" valueType="num">
                                      <p:cBhvr additive="base">
                                        <p:cTn id="44" dur="500" fill="hold"/>
                                        <p:tgtEl>
                                          <p:spTgt spid="1885"/>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14" presetClass="entr" presetSubtype="10" fill="hold" grpId="0" nodeType="clickEffect">
                                  <p:stCondLst>
                                    <p:cond delay="0"/>
                                  </p:stCondLst>
                                  <p:childTnLst>
                                    <p:set>
                                      <p:cBhvr>
                                        <p:cTn id="48" dur="1" fill="hold">
                                          <p:stCondLst>
                                            <p:cond delay="0"/>
                                          </p:stCondLst>
                                        </p:cTn>
                                        <p:tgtEl>
                                          <p:spTgt spid="1884"/>
                                        </p:tgtEl>
                                        <p:attrNameLst>
                                          <p:attrName>style.visibility</p:attrName>
                                        </p:attrNameLst>
                                      </p:cBhvr>
                                      <p:to>
                                        <p:strVal val="visible"/>
                                      </p:to>
                                    </p:set>
                                    <p:animEffect transition="in" filter="randombar(horizontal)">
                                      <p:cBhvr>
                                        <p:cTn id="49" dur="500"/>
                                        <p:tgtEl>
                                          <p:spTgt spid="1884"/>
                                        </p:tgtEl>
                                      </p:cBhvr>
                                    </p:animEffect>
                                  </p:childTnLst>
                                </p:cTn>
                              </p:par>
                            </p:childTnLst>
                          </p:cTn>
                        </p:par>
                      </p:childTnLst>
                    </p:cTn>
                  </p:par>
                  <p:par>
                    <p:cTn id="50" fill="hold">
                      <p:stCondLst>
                        <p:cond delay="indefinite"/>
                      </p:stCondLst>
                      <p:childTnLst>
                        <p:par>
                          <p:cTn id="51" fill="hold">
                            <p:stCondLst>
                              <p:cond delay="0"/>
                            </p:stCondLst>
                            <p:childTnLst>
                              <p:par>
                                <p:cTn id="52" presetID="53" presetClass="entr" presetSubtype="16" fill="hold" grpId="0" nodeType="clickEffect">
                                  <p:stCondLst>
                                    <p:cond delay="0"/>
                                  </p:stCondLst>
                                  <p:childTnLst>
                                    <p:set>
                                      <p:cBhvr>
                                        <p:cTn id="53" dur="1" fill="hold">
                                          <p:stCondLst>
                                            <p:cond delay="0"/>
                                          </p:stCondLst>
                                        </p:cTn>
                                        <p:tgtEl>
                                          <p:spTgt spid="1892">
                                            <p:txEl>
                                              <p:pRg st="0" end="0"/>
                                            </p:txEl>
                                          </p:spTgt>
                                        </p:tgtEl>
                                        <p:attrNameLst>
                                          <p:attrName>style.visibility</p:attrName>
                                        </p:attrNameLst>
                                      </p:cBhvr>
                                      <p:to>
                                        <p:strVal val="visible"/>
                                      </p:to>
                                    </p:set>
                                    <p:anim calcmode="lin" valueType="num">
                                      <p:cBhvr>
                                        <p:cTn id="54" dur="500" fill="hold"/>
                                        <p:tgtEl>
                                          <p:spTgt spid="1892">
                                            <p:txEl>
                                              <p:pRg st="0" end="0"/>
                                            </p:txEl>
                                          </p:spTgt>
                                        </p:tgtEl>
                                        <p:attrNameLst>
                                          <p:attrName>ppt_w</p:attrName>
                                        </p:attrNameLst>
                                      </p:cBhvr>
                                      <p:tavLst>
                                        <p:tav tm="0">
                                          <p:val>
                                            <p:fltVal val="0"/>
                                          </p:val>
                                        </p:tav>
                                        <p:tav tm="100000">
                                          <p:val>
                                            <p:strVal val="#ppt_w"/>
                                          </p:val>
                                        </p:tav>
                                      </p:tavLst>
                                    </p:anim>
                                    <p:anim calcmode="lin" valueType="num">
                                      <p:cBhvr>
                                        <p:cTn id="55" dur="500" fill="hold"/>
                                        <p:tgtEl>
                                          <p:spTgt spid="1892">
                                            <p:txEl>
                                              <p:pRg st="0" end="0"/>
                                            </p:txEl>
                                          </p:spTgt>
                                        </p:tgtEl>
                                        <p:attrNameLst>
                                          <p:attrName>ppt_h</p:attrName>
                                        </p:attrNameLst>
                                      </p:cBhvr>
                                      <p:tavLst>
                                        <p:tav tm="0">
                                          <p:val>
                                            <p:fltVal val="0"/>
                                          </p:val>
                                        </p:tav>
                                        <p:tav tm="100000">
                                          <p:val>
                                            <p:strVal val="#ppt_h"/>
                                          </p:val>
                                        </p:tav>
                                      </p:tavLst>
                                    </p:anim>
                                    <p:animEffect transition="in" filter="fade">
                                      <p:cBhvr>
                                        <p:cTn id="56" dur="500"/>
                                        <p:tgtEl>
                                          <p:spTgt spid="189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84" grpId="0"/>
      <p:bldP spid="1885" grpId="0"/>
      <p:bldP spid="1886" grpId="0"/>
      <p:bldP spid="1887" grpId="0"/>
      <p:bldP spid="1888" grpId="0" build="p"/>
      <p:bldP spid="1889" grpId="0"/>
      <p:bldP spid="1890" grpId="0"/>
      <p:bldP spid="1891" grpId="0" build="p"/>
      <p:bldP spid="189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639"/>
        <p:cNvGrpSpPr/>
        <p:nvPr/>
      </p:nvGrpSpPr>
      <p:grpSpPr>
        <a:xfrm>
          <a:off x="0" y="0"/>
          <a:ext cx="0" cy="0"/>
          <a:chOff x="0" y="0"/>
          <a:chExt cx="0" cy="0"/>
        </a:xfrm>
      </p:grpSpPr>
      <p:sp>
        <p:nvSpPr>
          <p:cNvPr id="2640" name="Google Shape;2640;p48"/>
          <p:cNvSpPr txBox="1">
            <a:spLocks noGrp="1"/>
          </p:cNvSpPr>
          <p:nvPr>
            <p:ph type="title"/>
          </p:nvPr>
        </p:nvSpPr>
        <p:spPr>
          <a:xfrm>
            <a:off x="2512436" y="434703"/>
            <a:ext cx="4102515" cy="471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C</a:t>
            </a:r>
            <a:r>
              <a:rPr lang="en" dirty="0"/>
              <a:t>omputers controlling</a:t>
            </a:r>
            <a:endParaRPr dirty="0"/>
          </a:p>
        </p:txBody>
      </p:sp>
      <p:cxnSp>
        <p:nvCxnSpPr>
          <p:cNvPr id="3" name="رابط مستقيم 2"/>
          <p:cNvCxnSpPr/>
          <p:nvPr/>
        </p:nvCxnSpPr>
        <p:spPr>
          <a:xfrm>
            <a:off x="6806338" y="775747"/>
            <a:ext cx="382772" cy="0"/>
          </a:xfrm>
          <a:prstGeom prst="line">
            <a:avLst/>
          </a:prstGeom>
        </p:spPr>
        <p:style>
          <a:lnRef idx="1">
            <a:schemeClr val="accent1"/>
          </a:lnRef>
          <a:fillRef idx="0">
            <a:schemeClr val="accent1"/>
          </a:fillRef>
          <a:effectRef idx="0">
            <a:schemeClr val="accent1"/>
          </a:effectRef>
          <a:fontRef idx="minor">
            <a:schemeClr val="tx1"/>
          </a:fontRef>
        </p:style>
      </p:cxnSp>
      <p:pic>
        <p:nvPicPr>
          <p:cNvPr id="4" name="صورة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3293" y="1044401"/>
            <a:ext cx="6620799" cy="35437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40"/>
                                        </p:tgtEl>
                                        <p:attrNameLst>
                                          <p:attrName>style.visibility</p:attrName>
                                        </p:attrNameLst>
                                      </p:cBhvr>
                                      <p:to>
                                        <p:strVal val="visible"/>
                                      </p:to>
                                    </p:set>
                                    <p:anim calcmode="lin" valueType="num">
                                      <p:cBhvr additive="base">
                                        <p:cTn id="7" dur="500" fill="hold"/>
                                        <p:tgtEl>
                                          <p:spTgt spid="2640"/>
                                        </p:tgtEl>
                                        <p:attrNameLst>
                                          <p:attrName>ppt_x</p:attrName>
                                        </p:attrNameLst>
                                      </p:cBhvr>
                                      <p:tavLst>
                                        <p:tav tm="0">
                                          <p:val>
                                            <p:strVal val="#ppt_x"/>
                                          </p:val>
                                        </p:tav>
                                        <p:tav tm="100000">
                                          <p:val>
                                            <p:strVal val="#ppt_x"/>
                                          </p:val>
                                        </p:tav>
                                      </p:tavLst>
                                    </p:anim>
                                    <p:anim calcmode="lin" valueType="num">
                                      <p:cBhvr additive="base">
                                        <p:cTn id="8" dur="500" fill="hold"/>
                                        <p:tgtEl>
                                          <p:spTgt spid="264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randombar(horizont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4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52"/>
        <p:cNvGrpSpPr/>
        <p:nvPr/>
      </p:nvGrpSpPr>
      <p:grpSpPr>
        <a:xfrm>
          <a:off x="0" y="0"/>
          <a:ext cx="0" cy="0"/>
          <a:chOff x="0" y="0"/>
          <a:chExt cx="0" cy="0"/>
        </a:xfrm>
      </p:grpSpPr>
      <p:sp>
        <p:nvSpPr>
          <p:cNvPr id="2653" name="Google Shape;2653;p49"/>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DON’T FORGET WHAT’S IMPORTANT</a:t>
            </a:r>
            <a:endParaRPr dirty="0"/>
          </a:p>
        </p:txBody>
      </p:sp>
      <p:sp>
        <p:nvSpPr>
          <p:cNvPr id="2654" name="Google Shape;2654;p49"/>
          <p:cNvSpPr/>
          <p:nvPr/>
        </p:nvSpPr>
        <p:spPr>
          <a:xfrm>
            <a:off x="1725450" y="1589975"/>
            <a:ext cx="5693100" cy="2736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49"/>
          <p:cNvSpPr txBox="1">
            <a:spLocks noGrp="1"/>
          </p:cNvSpPr>
          <p:nvPr>
            <p:ph type="subTitle" idx="4294967295"/>
          </p:nvPr>
        </p:nvSpPr>
        <p:spPr>
          <a:xfrm>
            <a:off x="2127450" y="1859375"/>
            <a:ext cx="4889100" cy="2198100"/>
          </a:xfrm>
          <a:prstGeom prst="rect">
            <a:avLst/>
          </a:prstGeom>
        </p:spPr>
        <p:txBody>
          <a:bodyPr spcFirstLastPara="1" wrap="square" lIns="0" tIns="0" rIns="0" bIns="0" anchor="t" anchorCtr="0">
            <a:noAutofit/>
          </a:bodyPr>
          <a:lstStyle/>
          <a:p>
            <a:pPr algn="r" rtl="1">
              <a:lnSpc>
                <a:spcPct val="100000"/>
              </a:lnSpc>
              <a:buClr>
                <a:schemeClr val="dk2"/>
              </a:buClr>
            </a:pPr>
            <a:r>
              <a:rPr lang="en-GB" sz="2000" dirty="0"/>
              <a:t> </a:t>
            </a:r>
            <a:r>
              <a:rPr lang="ar-SY" sz="2000" dirty="0"/>
              <a:t>نوصي باستبدال قطعة البلوتوث بقطعة وايرلس نظراً لقصر مدى الاتصال لشريحة البلوتوث.</a:t>
            </a:r>
          </a:p>
          <a:p>
            <a:pPr algn="r" rtl="1">
              <a:lnSpc>
                <a:spcPct val="100000"/>
              </a:lnSpc>
              <a:buClr>
                <a:schemeClr val="dk2"/>
              </a:buClr>
            </a:pPr>
            <a:r>
              <a:rPr lang="ar-SY" sz="2000" dirty="0"/>
              <a:t>تطوير خوارزمية التعرف على الوجه لتتمكن من التعرف على مستخدمين أو ثلاثة مستخدمين على الأكثر.</a:t>
            </a:r>
          </a:p>
          <a:p>
            <a:pPr algn="r" rtl="1">
              <a:lnSpc>
                <a:spcPct val="100000"/>
              </a:lnSpc>
              <a:buClr>
                <a:schemeClr val="dk2"/>
              </a:buClr>
            </a:pPr>
            <a:r>
              <a:rPr lang="ar-SY" sz="2000" dirty="0"/>
              <a:t>كما نوصي باستبدال محرك </a:t>
            </a:r>
            <a:r>
              <a:rPr lang="en-GB" sz="2000" dirty="0"/>
              <a:t>DC</a:t>
            </a:r>
            <a:r>
              <a:rPr lang="ar-SY" sz="2000" dirty="0"/>
              <a:t> بمحرك سيرفو لتسهيل حركة الروبوت إلى اليمين واليسار. </a:t>
            </a:r>
            <a:endParaRPr lang="en-US" sz="2000" dirty="0"/>
          </a:p>
          <a:p>
            <a:pPr marL="127000" indent="0" algn="r" rtl="1">
              <a:lnSpc>
                <a:spcPct val="100000"/>
              </a:lnSpc>
              <a:buClr>
                <a:schemeClr val="dk2"/>
              </a:buClr>
              <a:buNone/>
            </a:pPr>
            <a:endParaRPr lang="ar-SY"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653"/>
                                        </p:tgtEl>
                                        <p:attrNameLst>
                                          <p:attrName>style.visibility</p:attrName>
                                        </p:attrNameLst>
                                      </p:cBhvr>
                                      <p:to>
                                        <p:strVal val="visible"/>
                                      </p:to>
                                    </p:set>
                                    <p:anim calcmode="lin" valueType="num">
                                      <p:cBhvr additive="base">
                                        <p:cTn id="7" dur="500" fill="hold"/>
                                        <p:tgtEl>
                                          <p:spTgt spid="2653"/>
                                        </p:tgtEl>
                                        <p:attrNameLst>
                                          <p:attrName>ppt_x</p:attrName>
                                        </p:attrNameLst>
                                      </p:cBhvr>
                                      <p:tavLst>
                                        <p:tav tm="0">
                                          <p:val>
                                            <p:strVal val="#ppt_x"/>
                                          </p:val>
                                        </p:tav>
                                        <p:tav tm="100000">
                                          <p:val>
                                            <p:strVal val="#ppt_x"/>
                                          </p:val>
                                        </p:tav>
                                      </p:tavLst>
                                    </p:anim>
                                    <p:anim calcmode="lin" valueType="num">
                                      <p:cBhvr additive="base">
                                        <p:cTn id="8" dur="500" fill="hold"/>
                                        <p:tgtEl>
                                          <p:spTgt spid="265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2655">
                                            <p:txEl>
                                              <p:pRg st="0" end="0"/>
                                            </p:txEl>
                                          </p:spTgt>
                                        </p:tgtEl>
                                        <p:attrNameLst>
                                          <p:attrName>style.visibility</p:attrName>
                                        </p:attrNameLst>
                                      </p:cBhvr>
                                      <p:to>
                                        <p:strVal val="visible"/>
                                      </p:to>
                                    </p:set>
                                    <p:animEffect transition="in" filter="barn(inVertical)">
                                      <p:cBhvr>
                                        <p:cTn id="13" dur="500"/>
                                        <p:tgtEl>
                                          <p:spTgt spid="2655">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nodeType="clickEffect">
                                  <p:stCondLst>
                                    <p:cond delay="0"/>
                                  </p:stCondLst>
                                  <p:childTnLst>
                                    <p:set>
                                      <p:cBhvr>
                                        <p:cTn id="17" dur="1" fill="hold">
                                          <p:stCondLst>
                                            <p:cond delay="0"/>
                                          </p:stCondLst>
                                        </p:cTn>
                                        <p:tgtEl>
                                          <p:spTgt spid="2655">
                                            <p:txEl>
                                              <p:pRg st="1" end="1"/>
                                            </p:txEl>
                                          </p:spTgt>
                                        </p:tgtEl>
                                        <p:attrNameLst>
                                          <p:attrName>style.visibility</p:attrName>
                                        </p:attrNameLst>
                                      </p:cBhvr>
                                      <p:to>
                                        <p:strVal val="visible"/>
                                      </p:to>
                                    </p:set>
                                    <p:animEffect transition="in" filter="circle(in)">
                                      <p:cBhvr>
                                        <p:cTn id="18" dur="2000"/>
                                        <p:tgtEl>
                                          <p:spTgt spid="2655">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2655">
                                            <p:txEl>
                                              <p:pRg st="2" end="2"/>
                                            </p:txEl>
                                          </p:spTgt>
                                        </p:tgtEl>
                                        <p:attrNameLst>
                                          <p:attrName>style.visibility</p:attrName>
                                        </p:attrNameLst>
                                      </p:cBhvr>
                                      <p:to>
                                        <p:strVal val="visible"/>
                                      </p:to>
                                    </p:set>
                                    <p:animEffect transition="in" filter="randombar(horizontal)">
                                      <p:cBhvr>
                                        <p:cTn id="23" dur="500"/>
                                        <p:tgtEl>
                                          <p:spTgt spid="265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5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577"/>
        <p:cNvGrpSpPr/>
        <p:nvPr/>
      </p:nvGrpSpPr>
      <p:grpSpPr>
        <a:xfrm>
          <a:off x="0" y="0"/>
          <a:ext cx="0" cy="0"/>
          <a:chOff x="0" y="0"/>
          <a:chExt cx="0" cy="0"/>
        </a:xfrm>
      </p:grpSpPr>
      <p:sp>
        <p:nvSpPr>
          <p:cNvPr id="2578" name="Google Shape;2578;p47"/>
          <p:cNvSpPr txBox="1">
            <a:spLocks noGrp="1"/>
          </p:cNvSpPr>
          <p:nvPr>
            <p:ph type="title"/>
          </p:nvPr>
        </p:nvSpPr>
        <p:spPr>
          <a:xfrm>
            <a:off x="689670" y="393762"/>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OUR TEAM</a:t>
            </a:r>
            <a:endParaRPr dirty="0"/>
          </a:p>
        </p:txBody>
      </p:sp>
      <p:sp>
        <p:nvSpPr>
          <p:cNvPr id="2579" name="Google Shape;2579;p47"/>
          <p:cNvSpPr txBox="1"/>
          <p:nvPr/>
        </p:nvSpPr>
        <p:spPr>
          <a:xfrm>
            <a:off x="720001" y="3463018"/>
            <a:ext cx="2166300" cy="6453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GB" sz="1600" dirty="0">
                <a:solidFill>
                  <a:schemeClr val="dk1"/>
                </a:solidFill>
                <a:latin typeface="Roboto"/>
                <a:ea typeface="Roboto"/>
                <a:cs typeface="Roboto"/>
                <a:sym typeface="Roboto"/>
              </a:rPr>
              <a:t>Studied computers and automatic control Engineering at Tishreen Unevirsity</a:t>
            </a:r>
            <a:endParaRPr sz="1600" dirty="0">
              <a:solidFill>
                <a:schemeClr val="dk1"/>
              </a:solidFill>
              <a:latin typeface="Roboto"/>
              <a:ea typeface="Roboto"/>
              <a:cs typeface="Roboto"/>
              <a:sym typeface="Roboto"/>
            </a:endParaRPr>
          </a:p>
        </p:txBody>
      </p:sp>
      <p:sp>
        <p:nvSpPr>
          <p:cNvPr id="2580" name="Google Shape;2580;p47"/>
          <p:cNvSpPr txBox="1"/>
          <p:nvPr/>
        </p:nvSpPr>
        <p:spPr>
          <a:xfrm>
            <a:off x="563526" y="3068875"/>
            <a:ext cx="2413589"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US" sz="2400" dirty="0">
                <a:solidFill>
                  <a:schemeClr val="dk2"/>
                </a:solidFill>
                <a:latin typeface="Bebas Neue"/>
                <a:ea typeface="Bebas Neue"/>
                <a:cs typeface="Bebas Neue"/>
                <a:sym typeface="Bebas Neue"/>
              </a:rPr>
              <a:t>Basel </a:t>
            </a:r>
            <a:r>
              <a:rPr lang="en-US" sz="2400">
                <a:solidFill>
                  <a:schemeClr val="dk2"/>
                </a:solidFill>
                <a:latin typeface="Bebas Neue"/>
                <a:ea typeface="Bebas Neue"/>
                <a:cs typeface="Bebas Neue"/>
                <a:sym typeface="Bebas Neue"/>
              </a:rPr>
              <a:t>kamel khadour</a:t>
            </a:r>
            <a:endParaRPr sz="2400" dirty="0">
              <a:solidFill>
                <a:schemeClr val="dk2"/>
              </a:solidFill>
              <a:latin typeface="Bebas Neue"/>
              <a:ea typeface="Bebas Neue"/>
              <a:cs typeface="Bebas Neue"/>
              <a:sym typeface="Bebas Neue"/>
            </a:endParaRPr>
          </a:p>
        </p:txBody>
      </p:sp>
      <p:sp>
        <p:nvSpPr>
          <p:cNvPr id="2582" name="Google Shape;2582;p47"/>
          <p:cNvSpPr txBox="1"/>
          <p:nvPr/>
        </p:nvSpPr>
        <p:spPr>
          <a:xfrm>
            <a:off x="3488851" y="3463018"/>
            <a:ext cx="2166300" cy="645300"/>
          </a:xfrm>
          <a:prstGeom prst="rect">
            <a:avLst/>
          </a:prstGeom>
          <a:noFill/>
          <a:ln>
            <a:noFill/>
          </a:ln>
        </p:spPr>
        <p:txBody>
          <a:bodyPr spcFirstLastPara="1" wrap="square" lIns="0" tIns="0" rIns="0" bIns="0" anchor="ctr" anchorCtr="0">
            <a:noAutofit/>
          </a:bodyPr>
          <a:lstStyle/>
          <a:p>
            <a:pPr lvl="0" algn="ctr"/>
            <a:r>
              <a:rPr lang="en-US" sz="1600" dirty="0">
                <a:solidFill>
                  <a:schemeClr val="dk1"/>
                </a:solidFill>
                <a:latin typeface="Roboto"/>
                <a:ea typeface="Roboto"/>
                <a:cs typeface="Roboto"/>
                <a:sym typeface="Roboto"/>
              </a:rPr>
              <a:t>Studied computers and automatic control </a:t>
            </a:r>
            <a:r>
              <a:rPr lang="en-GB" sz="1600" dirty="0">
                <a:solidFill>
                  <a:schemeClr val="dk1"/>
                </a:solidFill>
                <a:latin typeface="Roboto"/>
                <a:ea typeface="Roboto"/>
                <a:cs typeface="Roboto"/>
                <a:sym typeface="Roboto"/>
              </a:rPr>
              <a:t>Engineering</a:t>
            </a:r>
            <a:r>
              <a:rPr lang="en-US" sz="1600" dirty="0">
                <a:solidFill>
                  <a:schemeClr val="dk1"/>
                </a:solidFill>
                <a:latin typeface="Roboto"/>
                <a:ea typeface="Roboto"/>
                <a:cs typeface="Roboto"/>
                <a:sym typeface="Roboto"/>
              </a:rPr>
              <a:t> at Tishreen Unevirsity</a:t>
            </a:r>
          </a:p>
        </p:txBody>
      </p:sp>
      <p:sp>
        <p:nvSpPr>
          <p:cNvPr id="2583" name="Google Shape;2583;p47"/>
          <p:cNvSpPr txBox="1"/>
          <p:nvPr/>
        </p:nvSpPr>
        <p:spPr>
          <a:xfrm>
            <a:off x="3488859" y="3068875"/>
            <a:ext cx="2166300"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US" sz="2400" dirty="0">
                <a:solidFill>
                  <a:schemeClr val="dk2"/>
                </a:solidFill>
                <a:latin typeface="Bebas Neue"/>
                <a:ea typeface="Bebas Neue"/>
                <a:cs typeface="Bebas Neue"/>
                <a:sym typeface="Bebas Neue"/>
              </a:rPr>
              <a:t>Ahmad malek assaad</a:t>
            </a:r>
            <a:endParaRPr sz="2400" dirty="0">
              <a:solidFill>
                <a:schemeClr val="dk2"/>
              </a:solidFill>
              <a:latin typeface="Bebas Neue"/>
              <a:ea typeface="Bebas Neue"/>
              <a:cs typeface="Bebas Neue"/>
              <a:sym typeface="Bebas Neue"/>
            </a:endParaRPr>
          </a:p>
        </p:txBody>
      </p:sp>
      <p:sp>
        <p:nvSpPr>
          <p:cNvPr id="2584" name="Google Shape;2584;p47"/>
          <p:cNvSpPr txBox="1"/>
          <p:nvPr/>
        </p:nvSpPr>
        <p:spPr>
          <a:xfrm>
            <a:off x="6257701" y="3463018"/>
            <a:ext cx="2166300" cy="645300"/>
          </a:xfrm>
          <a:prstGeom prst="rect">
            <a:avLst/>
          </a:prstGeom>
          <a:noFill/>
          <a:ln>
            <a:noFill/>
          </a:ln>
        </p:spPr>
        <p:txBody>
          <a:bodyPr spcFirstLastPara="1" wrap="square" lIns="0" tIns="0" rIns="0" bIns="0" anchor="ctr" anchorCtr="0">
            <a:noAutofit/>
          </a:bodyPr>
          <a:lstStyle/>
          <a:p>
            <a:pPr lvl="0" algn="ctr"/>
            <a:r>
              <a:rPr lang="en-US" sz="1600" dirty="0">
                <a:solidFill>
                  <a:schemeClr val="dk1"/>
                </a:solidFill>
                <a:latin typeface="Roboto"/>
                <a:ea typeface="Roboto"/>
                <a:cs typeface="Roboto"/>
                <a:sym typeface="Roboto"/>
              </a:rPr>
              <a:t>Studied computers and automatic control </a:t>
            </a:r>
            <a:r>
              <a:rPr lang="en-GB" sz="1600" dirty="0">
                <a:solidFill>
                  <a:schemeClr val="dk1"/>
                </a:solidFill>
                <a:latin typeface="Roboto"/>
                <a:ea typeface="Roboto"/>
                <a:cs typeface="Roboto"/>
                <a:sym typeface="Roboto"/>
              </a:rPr>
              <a:t>Engineering</a:t>
            </a:r>
            <a:r>
              <a:rPr lang="en-US" sz="1600" dirty="0">
                <a:solidFill>
                  <a:schemeClr val="dk1"/>
                </a:solidFill>
                <a:latin typeface="Roboto"/>
                <a:ea typeface="Roboto"/>
                <a:cs typeface="Roboto"/>
                <a:sym typeface="Roboto"/>
              </a:rPr>
              <a:t> at Tishreen Unevirsity</a:t>
            </a:r>
          </a:p>
        </p:txBody>
      </p:sp>
      <p:sp>
        <p:nvSpPr>
          <p:cNvPr id="2585" name="Google Shape;2585;p47"/>
          <p:cNvSpPr txBox="1"/>
          <p:nvPr/>
        </p:nvSpPr>
        <p:spPr>
          <a:xfrm>
            <a:off x="6257709" y="3068875"/>
            <a:ext cx="2248338" cy="3168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en-US" sz="2400" dirty="0">
                <a:solidFill>
                  <a:schemeClr val="dk2"/>
                </a:solidFill>
                <a:latin typeface="Bebas Neue"/>
                <a:ea typeface="Bebas Neue"/>
                <a:cs typeface="Bebas Neue"/>
                <a:sym typeface="Bebas Neue"/>
              </a:rPr>
              <a:t>M</a:t>
            </a:r>
            <a:r>
              <a:rPr lang="en" sz="2400" dirty="0">
                <a:solidFill>
                  <a:schemeClr val="dk2"/>
                </a:solidFill>
                <a:latin typeface="Bebas Neue"/>
                <a:ea typeface="Bebas Neue"/>
                <a:cs typeface="Bebas Neue"/>
                <a:sym typeface="Bebas Neue"/>
              </a:rPr>
              <a:t>ajd ayman hammod</a:t>
            </a:r>
            <a:endParaRPr sz="2400" dirty="0">
              <a:solidFill>
                <a:schemeClr val="dk2"/>
              </a:solidFill>
              <a:latin typeface="Bebas Neue"/>
              <a:ea typeface="Bebas Neue"/>
              <a:cs typeface="Bebas Neue"/>
              <a:sym typeface="Bebas Neue"/>
            </a:endParaRPr>
          </a:p>
        </p:txBody>
      </p:sp>
      <p:cxnSp>
        <p:nvCxnSpPr>
          <p:cNvPr id="2587" name="Google Shape;2587;p47"/>
          <p:cNvCxnSpPr/>
          <p:nvPr/>
        </p:nvCxnSpPr>
        <p:spPr>
          <a:xfrm>
            <a:off x="2412254" y="2224258"/>
            <a:ext cx="1532400" cy="0"/>
          </a:xfrm>
          <a:prstGeom prst="straightConnector1">
            <a:avLst/>
          </a:prstGeom>
          <a:noFill/>
          <a:ln w="9525" cap="flat" cmpd="sng">
            <a:solidFill>
              <a:schemeClr val="dk2"/>
            </a:solidFill>
            <a:prstDash val="solid"/>
            <a:round/>
            <a:headEnd type="none" w="med" len="med"/>
            <a:tailEnd type="none" w="med" len="med"/>
          </a:ln>
        </p:spPr>
      </p:cxnSp>
      <p:grpSp>
        <p:nvGrpSpPr>
          <p:cNvPr id="2588" name="Google Shape;2588;p47"/>
          <p:cNvGrpSpPr/>
          <p:nvPr/>
        </p:nvGrpSpPr>
        <p:grpSpPr>
          <a:xfrm>
            <a:off x="1194880" y="1613901"/>
            <a:ext cx="1317146" cy="1212323"/>
            <a:chOff x="1194880" y="1527026"/>
            <a:chExt cx="1317146" cy="1212323"/>
          </a:xfrm>
        </p:grpSpPr>
        <p:sp>
          <p:nvSpPr>
            <p:cNvPr id="2589" name="Google Shape;2589;p47"/>
            <p:cNvSpPr/>
            <p:nvPr/>
          </p:nvSpPr>
          <p:spPr>
            <a:xfrm>
              <a:off x="131697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47"/>
            <p:cNvSpPr/>
            <p:nvPr/>
          </p:nvSpPr>
          <p:spPr>
            <a:xfrm>
              <a:off x="1316970" y="1678502"/>
              <a:ext cx="168" cy="875613"/>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47"/>
            <p:cNvSpPr/>
            <p:nvPr/>
          </p:nvSpPr>
          <p:spPr>
            <a:xfrm>
              <a:off x="131697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47"/>
            <p:cNvSpPr/>
            <p:nvPr/>
          </p:nvSpPr>
          <p:spPr>
            <a:xfrm>
              <a:off x="1379945" y="1648946"/>
              <a:ext cx="875794" cy="168"/>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47"/>
            <p:cNvSpPr/>
            <p:nvPr/>
          </p:nvSpPr>
          <p:spPr>
            <a:xfrm>
              <a:off x="228495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47"/>
            <p:cNvSpPr/>
            <p:nvPr/>
          </p:nvSpPr>
          <p:spPr>
            <a:xfrm>
              <a:off x="2284950" y="1707891"/>
              <a:ext cx="168" cy="875613"/>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47"/>
            <p:cNvSpPr/>
            <p:nvPr/>
          </p:nvSpPr>
          <p:spPr>
            <a:xfrm>
              <a:off x="228495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47"/>
            <p:cNvSpPr/>
            <p:nvPr/>
          </p:nvSpPr>
          <p:spPr>
            <a:xfrm>
              <a:off x="1350557" y="2617084"/>
              <a:ext cx="875626" cy="168"/>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47"/>
            <p:cNvSpPr/>
            <p:nvPr/>
          </p:nvSpPr>
          <p:spPr>
            <a:xfrm>
              <a:off x="1194880" y="1527026"/>
              <a:ext cx="1216539" cy="121232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47"/>
            <p:cNvSpPr/>
            <p:nvPr/>
          </p:nvSpPr>
          <p:spPr>
            <a:xfrm>
              <a:off x="2414556"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47"/>
            <p:cNvSpPr/>
            <p:nvPr/>
          </p:nvSpPr>
          <p:spPr>
            <a:xfrm>
              <a:off x="241141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47"/>
            <p:cNvSpPr/>
            <p:nvPr/>
          </p:nvSpPr>
          <p:spPr>
            <a:xfrm>
              <a:off x="2411431"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1" name="Google Shape;2601;p47"/>
          <p:cNvGrpSpPr/>
          <p:nvPr/>
        </p:nvGrpSpPr>
        <p:grpSpPr>
          <a:xfrm>
            <a:off x="3844048" y="1613901"/>
            <a:ext cx="1421278" cy="1212323"/>
            <a:chOff x="3844048" y="1527026"/>
            <a:chExt cx="1421278" cy="1212323"/>
          </a:xfrm>
        </p:grpSpPr>
        <p:grpSp>
          <p:nvGrpSpPr>
            <p:cNvPr id="2602" name="Google Shape;2602;p47"/>
            <p:cNvGrpSpPr/>
            <p:nvPr/>
          </p:nvGrpSpPr>
          <p:grpSpPr>
            <a:xfrm>
              <a:off x="3948180" y="1527026"/>
              <a:ext cx="1317146" cy="1212323"/>
              <a:chOff x="1194880" y="1527026"/>
              <a:chExt cx="1317146" cy="1212323"/>
            </a:xfrm>
          </p:grpSpPr>
          <p:sp>
            <p:nvSpPr>
              <p:cNvPr id="2603" name="Google Shape;2603;p47"/>
              <p:cNvSpPr/>
              <p:nvPr/>
            </p:nvSpPr>
            <p:spPr>
              <a:xfrm>
                <a:off x="131697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47"/>
              <p:cNvSpPr/>
              <p:nvPr/>
            </p:nvSpPr>
            <p:spPr>
              <a:xfrm>
                <a:off x="1316970" y="1678502"/>
                <a:ext cx="168" cy="875613"/>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47"/>
              <p:cNvSpPr/>
              <p:nvPr/>
            </p:nvSpPr>
            <p:spPr>
              <a:xfrm>
                <a:off x="131697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47"/>
              <p:cNvSpPr/>
              <p:nvPr/>
            </p:nvSpPr>
            <p:spPr>
              <a:xfrm>
                <a:off x="1379945" y="1648946"/>
                <a:ext cx="875794" cy="168"/>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47"/>
              <p:cNvSpPr/>
              <p:nvPr/>
            </p:nvSpPr>
            <p:spPr>
              <a:xfrm>
                <a:off x="228495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47"/>
              <p:cNvSpPr/>
              <p:nvPr/>
            </p:nvSpPr>
            <p:spPr>
              <a:xfrm>
                <a:off x="2284950" y="1707891"/>
                <a:ext cx="168" cy="875613"/>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47"/>
              <p:cNvSpPr/>
              <p:nvPr/>
            </p:nvSpPr>
            <p:spPr>
              <a:xfrm>
                <a:off x="228495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47"/>
              <p:cNvSpPr/>
              <p:nvPr/>
            </p:nvSpPr>
            <p:spPr>
              <a:xfrm>
                <a:off x="1350557" y="2617084"/>
                <a:ext cx="875626" cy="168"/>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47"/>
              <p:cNvSpPr/>
              <p:nvPr/>
            </p:nvSpPr>
            <p:spPr>
              <a:xfrm>
                <a:off x="1194880" y="1527026"/>
                <a:ext cx="1216539" cy="121232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47"/>
              <p:cNvSpPr/>
              <p:nvPr/>
            </p:nvSpPr>
            <p:spPr>
              <a:xfrm>
                <a:off x="2414556"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47"/>
              <p:cNvSpPr/>
              <p:nvPr/>
            </p:nvSpPr>
            <p:spPr>
              <a:xfrm>
                <a:off x="241141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47"/>
              <p:cNvSpPr/>
              <p:nvPr/>
            </p:nvSpPr>
            <p:spPr>
              <a:xfrm>
                <a:off x="2411431"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47"/>
            <p:cNvGrpSpPr/>
            <p:nvPr/>
          </p:nvGrpSpPr>
          <p:grpSpPr>
            <a:xfrm>
              <a:off x="3844048" y="1913794"/>
              <a:ext cx="100608" cy="332078"/>
              <a:chOff x="4031298" y="1913794"/>
              <a:chExt cx="100608" cy="332078"/>
            </a:xfrm>
          </p:grpSpPr>
          <p:sp>
            <p:nvSpPr>
              <p:cNvPr id="2616" name="Google Shape;2616;p47"/>
              <p:cNvSpPr/>
              <p:nvPr/>
            </p:nvSpPr>
            <p:spPr>
              <a:xfrm flipH="1">
                <a:off x="403129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47"/>
              <p:cNvSpPr/>
              <p:nvPr/>
            </p:nvSpPr>
            <p:spPr>
              <a:xfrm flipH="1">
                <a:off x="4055587"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47"/>
              <p:cNvSpPr/>
              <p:nvPr/>
            </p:nvSpPr>
            <p:spPr>
              <a:xfrm flipH="1">
                <a:off x="4064613"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620" name="Google Shape;2620;p47"/>
          <p:cNvCxnSpPr/>
          <p:nvPr/>
        </p:nvCxnSpPr>
        <p:spPr>
          <a:xfrm>
            <a:off x="5161979" y="2224258"/>
            <a:ext cx="1539300" cy="0"/>
          </a:xfrm>
          <a:prstGeom prst="straightConnector1">
            <a:avLst/>
          </a:prstGeom>
          <a:noFill/>
          <a:ln w="9525" cap="flat" cmpd="sng">
            <a:solidFill>
              <a:schemeClr val="dk2"/>
            </a:solidFill>
            <a:prstDash val="solid"/>
            <a:round/>
            <a:headEnd type="none" w="med" len="med"/>
            <a:tailEnd type="none" w="med" len="med"/>
          </a:ln>
        </p:spPr>
      </p:cxnSp>
      <p:grpSp>
        <p:nvGrpSpPr>
          <p:cNvPr id="2621" name="Google Shape;2621;p47"/>
          <p:cNvGrpSpPr/>
          <p:nvPr/>
        </p:nvGrpSpPr>
        <p:grpSpPr>
          <a:xfrm>
            <a:off x="6600848" y="1613901"/>
            <a:ext cx="1317171" cy="1212323"/>
            <a:chOff x="6600848" y="1527026"/>
            <a:chExt cx="1317171" cy="1212323"/>
          </a:xfrm>
        </p:grpSpPr>
        <p:grpSp>
          <p:nvGrpSpPr>
            <p:cNvPr id="2622" name="Google Shape;2622;p47"/>
            <p:cNvGrpSpPr/>
            <p:nvPr/>
          </p:nvGrpSpPr>
          <p:grpSpPr>
            <a:xfrm>
              <a:off x="6701480" y="1527026"/>
              <a:ext cx="1216539" cy="1212323"/>
              <a:chOff x="1194880" y="1527026"/>
              <a:chExt cx="1216539" cy="1212323"/>
            </a:xfrm>
          </p:grpSpPr>
          <p:sp>
            <p:nvSpPr>
              <p:cNvPr id="2623" name="Google Shape;2623;p47"/>
              <p:cNvSpPr/>
              <p:nvPr/>
            </p:nvSpPr>
            <p:spPr>
              <a:xfrm>
                <a:off x="131697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47"/>
              <p:cNvSpPr/>
              <p:nvPr/>
            </p:nvSpPr>
            <p:spPr>
              <a:xfrm>
                <a:off x="1316970" y="1678502"/>
                <a:ext cx="168" cy="875613"/>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47"/>
              <p:cNvSpPr/>
              <p:nvPr/>
            </p:nvSpPr>
            <p:spPr>
              <a:xfrm>
                <a:off x="131697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47"/>
              <p:cNvSpPr/>
              <p:nvPr/>
            </p:nvSpPr>
            <p:spPr>
              <a:xfrm>
                <a:off x="1379945" y="1648946"/>
                <a:ext cx="875794" cy="168"/>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47"/>
              <p:cNvSpPr/>
              <p:nvPr/>
            </p:nvSpPr>
            <p:spPr>
              <a:xfrm>
                <a:off x="2284950" y="1648946"/>
                <a:ext cx="168" cy="168"/>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47"/>
              <p:cNvSpPr/>
              <p:nvPr/>
            </p:nvSpPr>
            <p:spPr>
              <a:xfrm>
                <a:off x="2284950" y="1707891"/>
                <a:ext cx="168" cy="875613"/>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47"/>
              <p:cNvSpPr/>
              <p:nvPr/>
            </p:nvSpPr>
            <p:spPr>
              <a:xfrm>
                <a:off x="2284950" y="2617084"/>
                <a:ext cx="168" cy="168"/>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47"/>
              <p:cNvSpPr/>
              <p:nvPr/>
            </p:nvSpPr>
            <p:spPr>
              <a:xfrm>
                <a:off x="1350557" y="2617084"/>
                <a:ext cx="875626" cy="168"/>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47"/>
              <p:cNvSpPr/>
              <p:nvPr/>
            </p:nvSpPr>
            <p:spPr>
              <a:xfrm>
                <a:off x="1194880" y="1527026"/>
                <a:ext cx="1216539" cy="121232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2" name="Google Shape;2632;p47"/>
            <p:cNvGrpSpPr/>
            <p:nvPr/>
          </p:nvGrpSpPr>
          <p:grpSpPr>
            <a:xfrm>
              <a:off x="6600848" y="1913794"/>
              <a:ext cx="100608" cy="332078"/>
              <a:chOff x="4031298" y="1913794"/>
              <a:chExt cx="100608" cy="332078"/>
            </a:xfrm>
          </p:grpSpPr>
          <p:sp>
            <p:nvSpPr>
              <p:cNvPr id="2633" name="Google Shape;2633;p47"/>
              <p:cNvSpPr/>
              <p:nvPr/>
            </p:nvSpPr>
            <p:spPr>
              <a:xfrm flipH="1">
                <a:off x="4031298" y="191379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47"/>
              <p:cNvSpPr/>
              <p:nvPr/>
            </p:nvSpPr>
            <p:spPr>
              <a:xfrm flipH="1">
                <a:off x="4055587" y="200516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47"/>
              <p:cNvSpPr/>
              <p:nvPr/>
            </p:nvSpPr>
            <p:spPr>
              <a:xfrm flipH="1">
                <a:off x="4064613" y="224575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2" name="صورة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14022" y="1779252"/>
            <a:ext cx="895017" cy="890011"/>
          </a:xfrm>
          <a:prstGeom prst="rect">
            <a:avLst/>
          </a:prstGeom>
        </p:spPr>
      </p:pic>
      <p:pic>
        <p:nvPicPr>
          <p:cNvPr id="4" name="صورة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53630" y="1771342"/>
            <a:ext cx="899037" cy="899037"/>
          </a:xfrm>
          <a:prstGeom prst="rect">
            <a:avLst/>
          </a:prstGeom>
        </p:spPr>
      </p:pic>
      <p:pic>
        <p:nvPicPr>
          <p:cNvPr id="5" name="صورة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859439" y="1765377"/>
            <a:ext cx="903886" cy="90388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78"/>
                                        </p:tgtEl>
                                        <p:attrNameLst>
                                          <p:attrName>style.visibility</p:attrName>
                                        </p:attrNameLst>
                                      </p:cBhvr>
                                      <p:to>
                                        <p:strVal val="visible"/>
                                      </p:to>
                                    </p:set>
                                    <p:anim calcmode="lin" valueType="num">
                                      <p:cBhvr additive="base">
                                        <p:cTn id="7" dur="500" fill="hold"/>
                                        <p:tgtEl>
                                          <p:spTgt spid="2578"/>
                                        </p:tgtEl>
                                        <p:attrNameLst>
                                          <p:attrName>ppt_x</p:attrName>
                                        </p:attrNameLst>
                                      </p:cBhvr>
                                      <p:tavLst>
                                        <p:tav tm="0">
                                          <p:val>
                                            <p:strVal val="#ppt_x"/>
                                          </p:val>
                                        </p:tav>
                                        <p:tav tm="100000">
                                          <p:val>
                                            <p:strVal val="#ppt_x"/>
                                          </p:val>
                                        </p:tav>
                                      </p:tavLst>
                                    </p:anim>
                                    <p:anim calcmode="lin" valueType="num">
                                      <p:cBhvr additive="base">
                                        <p:cTn id="8" dur="500" fill="hold"/>
                                        <p:tgtEl>
                                          <p:spTgt spid="257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arn(inVertical)">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2580"/>
                                        </p:tgtEl>
                                        <p:attrNameLst>
                                          <p:attrName>style.visibility</p:attrName>
                                        </p:attrNameLst>
                                      </p:cBhvr>
                                      <p:to>
                                        <p:strVal val="visible"/>
                                      </p:to>
                                    </p:set>
                                    <p:animEffect transition="in" filter="barn(inVertical)">
                                      <p:cBhvr>
                                        <p:cTn id="18" dur="500"/>
                                        <p:tgtEl>
                                          <p:spTgt spid="2580"/>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2579"/>
                                        </p:tgtEl>
                                        <p:attrNameLst>
                                          <p:attrName>style.visibility</p:attrName>
                                        </p:attrNameLst>
                                      </p:cBhvr>
                                      <p:to>
                                        <p:strVal val="visible"/>
                                      </p:to>
                                    </p:set>
                                    <p:animEffect transition="in" filter="barn(inVertical)">
                                      <p:cBhvr>
                                        <p:cTn id="23" dur="500"/>
                                        <p:tgtEl>
                                          <p:spTgt spid="2579"/>
                                        </p:tgtEl>
                                      </p:cBhvr>
                                    </p:animEffect>
                                  </p:childTnLst>
                                </p:cTn>
                              </p:par>
                            </p:childTnLst>
                          </p:cTn>
                        </p:par>
                      </p:childTnLst>
                    </p:cTn>
                  </p:par>
                  <p:par>
                    <p:cTn id="24" fill="hold">
                      <p:stCondLst>
                        <p:cond delay="indefinite"/>
                      </p:stCondLst>
                      <p:childTnLst>
                        <p:par>
                          <p:cTn id="25" fill="hold">
                            <p:stCondLst>
                              <p:cond delay="0"/>
                            </p:stCondLst>
                            <p:childTnLst>
                              <p:par>
                                <p:cTn id="26" presetID="6" presetClass="entr" presetSubtype="16" fill="hold"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circle(in)">
                                      <p:cBhvr>
                                        <p:cTn id="28" dur="2000"/>
                                        <p:tgtEl>
                                          <p:spTgt spid="2"/>
                                        </p:tgtEl>
                                      </p:cBhvr>
                                    </p:animEffect>
                                  </p:childTnLst>
                                </p:cTn>
                              </p:par>
                            </p:childTnLst>
                          </p:cTn>
                        </p:par>
                      </p:childTnLst>
                    </p:cTn>
                  </p:par>
                  <p:par>
                    <p:cTn id="29" fill="hold">
                      <p:stCondLst>
                        <p:cond delay="indefinite"/>
                      </p:stCondLst>
                      <p:childTnLst>
                        <p:par>
                          <p:cTn id="30" fill="hold">
                            <p:stCondLst>
                              <p:cond delay="0"/>
                            </p:stCondLst>
                            <p:childTnLst>
                              <p:par>
                                <p:cTn id="31" presetID="6" presetClass="entr" presetSubtype="16" fill="hold" grpId="0" nodeType="clickEffect">
                                  <p:stCondLst>
                                    <p:cond delay="0"/>
                                  </p:stCondLst>
                                  <p:childTnLst>
                                    <p:set>
                                      <p:cBhvr>
                                        <p:cTn id="32" dur="1" fill="hold">
                                          <p:stCondLst>
                                            <p:cond delay="0"/>
                                          </p:stCondLst>
                                        </p:cTn>
                                        <p:tgtEl>
                                          <p:spTgt spid="2583"/>
                                        </p:tgtEl>
                                        <p:attrNameLst>
                                          <p:attrName>style.visibility</p:attrName>
                                        </p:attrNameLst>
                                      </p:cBhvr>
                                      <p:to>
                                        <p:strVal val="visible"/>
                                      </p:to>
                                    </p:set>
                                    <p:animEffect transition="in" filter="circle(in)">
                                      <p:cBhvr>
                                        <p:cTn id="33" dur="2000"/>
                                        <p:tgtEl>
                                          <p:spTgt spid="2583"/>
                                        </p:tgtEl>
                                      </p:cBhvr>
                                    </p:animEffect>
                                  </p:childTnLst>
                                </p:cTn>
                              </p:par>
                            </p:childTnLst>
                          </p:cTn>
                        </p:par>
                      </p:childTnLst>
                    </p:cTn>
                  </p:par>
                  <p:par>
                    <p:cTn id="34" fill="hold">
                      <p:stCondLst>
                        <p:cond delay="indefinite"/>
                      </p:stCondLst>
                      <p:childTnLst>
                        <p:par>
                          <p:cTn id="35" fill="hold">
                            <p:stCondLst>
                              <p:cond delay="0"/>
                            </p:stCondLst>
                            <p:childTnLst>
                              <p:par>
                                <p:cTn id="36" presetID="6" presetClass="entr" presetSubtype="16" fill="hold" grpId="0" nodeType="clickEffect">
                                  <p:stCondLst>
                                    <p:cond delay="0"/>
                                  </p:stCondLst>
                                  <p:childTnLst>
                                    <p:set>
                                      <p:cBhvr>
                                        <p:cTn id="37" dur="1" fill="hold">
                                          <p:stCondLst>
                                            <p:cond delay="0"/>
                                          </p:stCondLst>
                                        </p:cTn>
                                        <p:tgtEl>
                                          <p:spTgt spid="2582"/>
                                        </p:tgtEl>
                                        <p:attrNameLst>
                                          <p:attrName>style.visibility</p:attrName>
                                        </p:attrNameLst>
                                      </p:cBhvr>
                                      <p:to>
                                        <p:strVal val="visible"/>
                                      </p:to>
                                    </p:set>
                                    <p:animEffect transition="in" filter="circle(in)">
                                      <p:cBhvr>
                                        <p:cTn id="38" dur="2000"/>
                                        <p:tgtEl>
                                          <p:spTgt spid="2582"/>
                                        </p:tgtEl>
                                      </p:cBhvr>
                                    </p:animEffect>
                                  </p:childTnLst>
                                </p:cTn>
                              </p:par>
                            </p:childTnLst>
                          </p:cTn>
                        </p:par>
                      </p:childTnLst>
                    </p:cTn>
                  </p:par>
                  <p:par>
                    <p:cTn id="39" fill="hold">
                      <p:stCondLst>
                        <p:cond delay="indefinite"/>
                      </p:stCondLst>
                      <p:childTnLst>
                        <p:par>
                          <p:cTn id="40" fill="hold">
                            <p:stCondLst>
                              <p:cond delay="0"/>
                            </p:stCondLst>
                            <p:childTnLst>
                              <p:par>
                                <p:cTn id="41" presetID="21" presetClass="entr" presetSubtype="1" fill="hold" nodeType="clickEffect">
                                  <p:stCondLst>
                                    <p:cond delay="0"/>
                                  </p:stCondLst>
                                  <p:childTnLst>
                                    <p:set>
                                      <p:cBhvr>
                                        <p:cTn id="42" dur="1" fill="hold">
                                          <p:stCondLst>
                                            <p:cond delay="0"/>
                                          </p:stCondLst>
                                        </p:cTn>
                                        <p:tgtEl>
                                          <p:spTgt spid="5"/>
                                        </p:tgtEl>
                                        <p:attrNameLst>
                                          <p:attrName>style.visibility</p:attrName>
                                        </p:attrNameLst>
                                      </p:cBhvr>
                                      <p:to>
                                        <p:strVal val="visible"/>
                                      </p:to>
                                    </p:set>
                                    <p:animEffect transition="in" filter="wheel(1)">
                                      <p:cBhvr>
                                        <p:cTn id="43" dur="2000"/>
                                        <p:tgtEl>
                                          <p:spTgt spid="5"/>
                                        </p:tgtEl>
                                      </p:cBhvr>
                                    </p:animEffect>
                                  </p:childTnLst>
                                </p:cTn>
                              </p:par>
                            </p:childTnLst>
                          </p:cTn>
                        </p:par>
                      </p:childTnLst>
                    </p:cTn>
                  </p:par>
                  <p:par>
                    <p:cTn id="44" fill="hold">
                      <p:stCondLst>
                        <p:cond delay="indefinite"/>
                      </p:stCondLst>
                      <p:childTnLst>
                        <p:par>
                          <p:cTn id="45" fill="hold">
                            <p:stCondLst>
                              <p:cond delay="0"/>
                            </p:stCondLst>
                            <p:childTnLst>
                              <p:par>
                                <p:cTn id="46" presetID="21" presetClass="entr" presetSubtype="1" fill="hold" grpId="0" nodeType="clickEffect">
                                  <p:stCondLst>
                                    <p:cond delay="0"/>
                                  </p:stCondLst>
                                  <p:childTnLst>
                                    <p:set>
                                      <p:cBhvr>
                                        <p:cTn id="47" dur="1" fill="hold">
                                          <p:stCondLst>
                                            <p:cond delay="0"/>
                                          </p:stCondLst>
                                        </p:cTn>
                                        <p:tgtEl>
                                          <p:spTgt spid="2585"/>
                                        </p:tgtEl>
                                        <p:attrNameLst>
                                          <p:attrName>style.visibility</p:attrName>
                                        </p:attrNameLst>
                                      </p:cBhvr>
                                      <p:to>
                                        <p:strVal val="visible"/>
                                      </p:to>
                                    </p:set>
                                    <p:animEffect transition="in" filter="wheel(1)">
                                      <p:cBhvr>
                                        <p:cTn id="48" dur="2000"/>
                                        <p:tgtEl>
                                          <p:spTgt spid="2585"/>
                                        </p:tgtEl>
                                      </p:cBhvr>
                                    </p:animEffect>
                                  </p:childTnLst>
                                </p:cTn>
                              </p:par>
                            </p:childTnLst>
                          </p:cTn>
                        </p:par>
                      </p:childTnLst>
                    </p:cTn>
                  </p:par>
                  <p:par>
                    <p:cTn id="49" fill="hold">
                      <p:stCondLst>
                        <p:cond delay="indefinite"/>
                      </p:stCondLst>
                      <p:childTnLst>
                        <p:par>
                          <p:cTn id="50" fill="hold">
                            <p:stCondLst>
                              <p:cond delay="0"/>
                            </p:stCondLst>
                            <p:childTnLst>
                              <p:par>
                                <p:cTn id="51" presetID="21" presetClass="entr" presetSubtype="1" fill="hold" grpId="0" nodeType="clickEffect">
                                  <p:stCondLst>
                                    <p:cond delay="0"/>
                                  </p:stCondLst>
                                  <p:childTnLst>
                                    <p:set>
                                      <p:cBhvr>
                                        <p:cTn id="52" dur="1" fill="hold">
                                          <p:stCondLst>
                                            <p:cond delay="0"/>
                                          </p:stCondLst>
                                        </p:cTn>
                                        <p:tgtEl>
                                          <p:spTgt spid="2584"/>
                                        </p:tgtEl>
                                        <p:attrNameLst>
                                          <p:attrName>style.visibility</p:attrName>
                                        </p:attrNameLst>
                                      </p:cBhvr>
                                      <p:to>
                                        <p:strVal val="visible"/>
                                      </p:to>
                                    </p:set>
                                    <p:animEffect transition="in" filter="wheel(1)">
                                      <p:cBhvr>
                                        <p:cTn id="53" dur="2000"/>
                                        <p:tgtEl>
                                          <p:spTgt spid="25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78" grpId="0"/>
      <p:bldP spid="2579" grpId="0"/>
      <p:bldP spid="2580" grpId="0"/>
      <p:bldP spid="2582" grpId="0"/>
      <p:bldP spid="2583" grpId="0"/>
      <p:bldP spid="2584" grpId="0"/>
      <p:bldP spid="258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عنوان 1"/>
          <p:cNvSpPr>
            <a:spLocks noGrp="1"/>
          </p:cNvSpPr>
          <p:nvPr>
            <p:ph type="title"/>
          </p:nvPr>
        </p:nvSpPr>
        <p:spPr>
          <a:xfrm>
            <a:off x="677470" y="1001476"/>
            <a:ext cx="7704000" cy="4142024"/>
          </a:xfrm>
        </p:spPr>
        <p:txBody>
          <a:bodyPr/>
          <a:lstStyle/>
          <a:p>
            <a:r>
              <a:rPr lang="en-GB" sz="7200" dirty="0"/>
              <a:t>Thanks </a:t>
            </a:r>
            <a:br>
              <a:rPr lang="en-GB" sz="7200" dirty="0"/>
            </a:br>
            <a:r>
              <a:rPr lang="en-GB" sz="7200" dirty="0"/>
              <a:t>for</a:t>
            </a:r>
            <a:br>
              <a:rPr lang="en-GB" sz="7200" dirty="0"/>
            </a:br>
            <a:r>
              <a:rPr lang="en-GB" sz="7200" dirty="0"/>
              <a:t>watching</a:t>
            </a:r>
            <a:endParaRPr lang="en-US" sz="7200" dirty="0"/>
          </a:p>
        </p:txBody>
      </p:sp>
    </p:spTree>
    <p:extLst>
      <p:ext uri="{BB962C8B-B14F-4D97-AF65-F5344CB8AC3E}">
        <p14:creationId xmlns:p14="http://schemas.microsoft.com/office/powerpoint/2010/main" val="1779603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96"/>
        <p:cNvGrpSpPr/>
        <p:nvPr/>
      </p:nvGrpSpPr>
      <p:grpSpPr>
        <a:xfrm>
          <a:off x="0" y="0"/>
          <a:ext cx="0" cy="0"/>
          <a:chOff x="0" y="0"/>
          <a:chExt cx="0" cy="0"/>
        </a:xfrm>
      </p:grpSpPr>
      <p:sp>
        <p:nvSpPr>
          <p:cNvPr id="1897" name="Google Shape;1897;p27"/>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TABLE OF CONTENTS</a:t>
            </a:r>
            <a:endParaRPr/>
          </a:p>
        </p:txBody>
      </p:sp>
      <p:sp>
        <p:nvSpPr>
          <p:cNvPr id="1898" name="Google Shape;1898;p27"/>
          <p:cNvSpPr txBox="1">
            <a:spLocks noGrp="1"/>
          </p:cNvSpPr>
          <p:nvPr>
            <p:ph type="subTitle" idx="1"/>
          </p:nvPr>
        </p:nvSpPr>
        <p:spPr>
          <a:xfrm>
            <a:off x="528602" y="3625091"/>
            <a:ext cx="1751700" cy="1056534"/>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r-SY" sz="1400" dirty="0">
                <a:effectLst/>
                <a:latin typeface="Times New Roman" panose="02020603050405020304" pitchFamily="18" charset="0"/>
                <a:ea typeface="Calibri" panose="020F0502020204030204" pitchFamily="34" charset="0"/>
                <a:cs typeface="Simplified Arabic" panose="02020603050405020304" pitchFamily="18" charset="-78"/>
              </a:rPr>
              <a:t>المشروع عبارة عن نظام التحكم بالمنظومات عبر تطبيق على الحاسب حيث يتضمن الجمع بين مجال الأردوينو والشبكات </a:t>
            </a:r>
            <a:r>
              <a:rPr lang="en-US" sz="1400" dirty="0">
                <a:effectLst/>
                <a:latin typeface="Times New Roman" panose="02020603050405020304" pitchFamily="18" charset="0"/>
                <a:ea typeface="Calibri" panose="020F0502020204030204" pitchFamily="34" charset="0"/>
                <a:cs typeface="Simplified Arabic" panose="02020603050405020304" pitchFamily="18" charset="-78"/>
              </a:rPr>
              <a:t>C#</a:t>
            </a:r>
            <a:r>
              <a:rPr lang="ar-SY" sz="1400" dirty="0">
                <a:effectLst/>
                <a:latin typeface="Times New Roman" panose="02020603050405020304" pitchFamily="18" charset="0"/>
                <a:ea typeface="Calibri" panose="020F0502020204030204" pitchFamily="34" charset="0"/>
                <a:cs typeface="Simplified Arabic" panose="02020603050405020304" pitchFamily="18" charset="-78"/>
              </a:rPr>
              <a:t>و </a:t>
            </a:r>
            <a:endParaRPr sz="1400" dirty="0"/>
          </a:p>
        </p:txBody>
      </p:sp>
      <p:sp>
        <p:nvSpPr>
          <p:cNvPr id="1899" name="Google Shape;1899;p27"/>
          <p:cNvSpPr txBox="1">
            <a:spLocks noGrp="1"/>
          </p:cNvSpPr>
          <p:nvPr>
            <p:ph type="title" idx="2"/>
          </p:nvPr>
        </p:nvSpPr>
        <p:spPr>
          <a:xfrm>
            <a:off x="720000" y="2868050"/>
            <a:ext cx="9114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SNEAK PEEK</a:t>
            </a:r>
            <a:endParaRPr dirty="0"/>
          </a:p>
        </p:txBody>
      </p:sp>
      <p:sp>
        <p:nvSpPr>
          <p:cNvPr id="1900" name="Google Shape;1900;p27"/>
          <p:cNvSpPr txBox="1">
            <a:spLocks noGrp="1"/>
          </p:cNvSpPr>
          <p:nvPr>
            <p:ph type="title" idx="3"/>
          </p:nvPr>
        </p:nvSpPr>
        <p:spPr>
          <a:xfrm>
            <a:off x="878350" y="1768675"/>
            <a:ext cx="584700" cy="58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04</a:t>
            </a:r>
            <a:endParaRPr dirty="0"/>
          </a:p>
        </p:txBody>
      </p:sp>
      <p:sp>
        <p:nvSpPr>
          <p:cNvPr id="1901" name="Google Shape;1901;p27"/>
          <p:cNvSpPr txBox="1">
            <a:spLocks noGrp="1"/>
          </p:cNvSpPr>
          <p:nvPr>
            <p:ph type="title" idx="5"/>
          </p:nvPr>
        </p:nvSpPr>
        <p:spPr>
          <a:xfrm>
            <a:off x="3666725" y="2868050"/>
            <a:ext cx="9114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PROJECT STAGES</a:t>
            </a:r>
            <a:endParaRPr dirty="0"/>
          </a:p>
        </p:txBody>
      </p:sp>
      <p:sp>
        <p:nvSpPr>
          <p:cNvPr id="1902" name="Google Shape;1902;p27"/>
          <p:cNvSpPr txBox="1">
            <a:spLocks noGrp="1"/>
          </p:cNvSpPr>
          <p:nvPr>
            <p:ph type="title" idx="6"/>
          </p:nvPr>
        </p:nvSpPr>
        <p:spPr>
          <a:xfrm>
            <a:off x="3828350" y="1768675"/>
            <a:ext cx="584700" cy="58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05</a:t>
            </a:r>
            <a:endParaRPr dirty="0"/>
          </a:p>
        </p:txBody>
      </p:sp>
      <p:sp>
        <p:nvSpPr>
          <p:cNvPr id="1903" name="Google Shape;1903;p27"/>
          <p:cNvSpPr txBox="1">
            <a:spLocks noGrp="1"/>
          </p:cNvSpPr>
          <p:nvPr>
            <p:ph type="subTitle" idx="4"/>
          </p:nvPr>
        </p:nvSpPr>
        <p:spPr>
          <a:xfrm>
            <a:off x="3491427" y="3625091"/>
            <a:ext cx="1838797" cy="964368"/>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r-SY" dirty="0"/>
              <a:t>التعرُّف على وجه المستخدم</a:t>
            </a:r>
          </a:p>
          <a:p>
            <a:pPr marL="0" lvl="0" indent="0" algn="l" rtl="0">
              <a:spcBef>
                <a:spcPts val="0"/>
              </a:spcBef>
              <a:spcAft>
                <a:spcPts val="0"/>
              </a:spcAft>
              <a:buNone/>
            </a:pPr>
            <a:r>
              <a:rPr lang="ar-SY" dirty="0"/>
              <a:t>التعرف على الكلام</a:t>
            </a:r>
          </a:p>
          <a:p>
            <a:pPr marL="0" lvl="0" indent="0" algn="l" rtl="0">
              <a:spcBef>
                <a:spcPts val="0"/>
              </a:spcBef>
              <a:spcAft>
                <a:spcPts val="0"/>
              </a:spcAft>
              <a:buNone/>
            </a:pPr>
            <a:r>
              <a:rPr lang="ar-SY" dirty="0"/>
              <a:t>قيادة الروبوت</a:t>
            </a:r>
          </a:p>
          <a:p>
            <a:pPr marL="0" lvl="0" indent="0" algn="l" rtl="0">
              <a:spcBef>
                <a:spcPts val="0"/>
              </a:spcBef>
              <a:spcAft>
                <a:spcPts val="0"/>
              </a:spcAft>
              <a:buNone/>
            </a:pPr>
            <a:r>
              <a:rPr lang="ar-SY" dirty="0"/>
              <a:t>التحكم بحواسيب المنظومة</a:t>
            </a:r>
            <a:endParaRPr dirty="0"/>
          </a:p>
        </p:txBody>
      </p:sp>
      <p:sp>
        <p:nvSpPr>
          <p:cNvPr id="1904" name="Google Shape;1904;p27"/>
          <p:cNvSpPr txBox="1">
            <a:spLocks noGrp="1"/>
          </p:cNvSpPr>
          <p:nvPr>
            <p:ph type="title" idx="8"/>
          </p:nvPr>
        </p:nvSpPr>
        <p:spPr>
          <a:xfrm>
            <a:off x="6672300" y="2868050"/>
            <a:ext cx="9114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OUR TEAM</a:t>
            </a:r>
            <a:endParaRPr dirty="0"/>
          </a:p>
        </p:txBody>
      </p:sp>
      <p:sp>
        <p:nvSpPr>
          <p:cNvPr id="1905" name="Google Shape;1905;p27"/>
          <p:cNvSpPr txBox="1">
            <a:spLocks noGrp="1"/>
          </p:cNvSpPr>
          <p:nvPr>
            <p:ph type="title" idx="9"/>
          </p:nvPr>
        </p:nvSpPr>
        <p:spPr>
          <a:xfrm>
            <a:off x="6832500" y="1768675"/>
            <a:ext cx="584700" cy="5817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dirty="0"/>
              <a:t>06</a:t>
            </a:r>
            <a:endParaRPr dirty="0"/>
          </a:p>
        </p:txBody>
      </p:sp>
      <p:sp>
        <p:nvSpPr>
          <p:cNvPr id="1906" name="Google Shape;1906;p27"/>
          <p:cNvSpPr txBox="1">
            <a:spLocks noGrp="1"/>
          </p:cNvSpPr>
          <p:nvPr>
            <p:ph type="subTitle" idx="7"/>
          </p:nvPr>
        </p:nvSpPr>
        <p:spPr>
          <a:xfrm>
            <a:off x="6541350" y="3625091"/>
            <a:ext cx="17517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r-SA" dirty="0"/>
              <a:t>احمد مالك اسعد</a:t>
            </a:r>
          </a:p>
          <a:p>
            <a:pPr marL="0" lvl="0" indent="0" algn="l" rtl="0">
              <a:spcBef>
                <a:spcPts val="0"/>
              </a:spcBef>
              <a:spcAft>
                <a:spcPts val="0"/>
              </a:spcAft>
              <a:buNone/>
            </a:pPr>
            <a:r>
              <a:rPr lang="ar-SA" dirty="0"/>
              <a:t>باسل كامل خضور</a:t>
            </a:r>
          </a:p>
          <a:p>
            <a:pPr marL="0" lvl="0" indent="0" algn="l" rtl="0">
              <a:spcBef>
                <a:spcPts val="0"/>
              </a:spcBef>
              <a:spcAft>
                <a:spcPts val="0"/>
              </a:spcAft>
              <a:buNone/>
            </a:pPr>
            <a:r>
              <a:rPr lang="ar-SA" dirty="0"/>
              <a:t>مجد أيمن حمود</a:t>
            </a:r>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00"/>
                                        </p:tgtEl>
                                        <p:attrNameLst>
                                          <p:attrName>style.visibility</p:attrName>
                                        </p:attrNameLst>
                                      </p:cBhvr>
                                      <p:to>
                                        <p:strVal val="visible"/>
                                      </p:to>
                                    </p:set>
                                    <p:anim calcmode="lin" valueType="num">
                                      <p:cBhvr additive="base">
                                        <p:cTn id="7" dur="500" fill="hold"/>
                                        <p:tgtEl>
                                          <p:spTgt spid="1900"/>
                                        </p:tgtEl>
                                        <p:attrNameLst>
                                          <p:attrName>ppt_x</p:attrName>
                                        </p:attrNameLst>
                                      </p:cBhvr>
                                      <p:tavLst>
                                        <p:tav tm="0">
                                          <p:val>
                                            <p:strVal val="#ppt_x"/>
                                          </p:val>
                                        </p:tav>
                                        <p:tav tm="100000">
                                          <p:val>
                                            <p:strVal val="#ppt_x"/>
                                          </p:val>
                                        </p:tav>
                                      </p:tavLst>
                                    </p:anim>
                                    <p:anim calcmode="lin" valueType="num">
                                      <p:cBhvr additive="base">
                                        <p:cTn id="8" dur="500" fill="hold"/>
                                        <p:tgtEl>
                                          <p:spTgt spid="190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grpId="0" nodeType="clickEffect">
                                  <p:stCondLst>
                                    <p:cond delay="0"/>
                                  </p:stCondLst>
                                  <p:childTnLst>
                                    <p:set>
                                      <p:cBhvr>
                                        <p:cTn id="12" dur="1" fill="hold">
                                          <p:stCondLst>
                                            <p:cond delay="0"/>
                                          </p:stCondLst>
                                        </p:cTn>
                                        <p:tgtEl>
                                          <p:spTgt spid="1899"/>
                                        </p:tgtEl>
                                        <p:attrNameLst>
                                          <p:attrName>style.visibility</p:attrName>
                                        </p:attrNameLst>
                                      </p:cBhvr>
                                      <p:to>
                                        <p:strVal val="visible"/>
                                      </p:to>
                                    </p:set>
                                    <p:animEffect transition="in" filter="randombar(horizontal)">
                                      <p:cBhvr>
                                        <p:cTn id="13" dur="500"/>
                                        <p:tgtEl>
                                          <p:spTgt spid="1899"/>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grpId="0" nodeType="clickEffect">
                                  <p:stCondLst>
                                    <p:cond delay="0"/>
                                  </p:stCondLst>
                                  <p:childTnLst>
                                    <p:set>
                                      <p:cBhvr>
                                        <p:cTn id="17" dur="1" fill="hold">
                                          <p:stCondLst>
                                            <p:cond delay="0"/>
                                          </p:stCondLst>
                                        </p:cTn>
                                        <p:tgtEl>
                                          <p:spTgt spid="1898">
                                            <p:txEl>
                                              <p:pRg st="0" end="0"/>
                                            </p:txEl>
                                          </p:spTgt>
                                        </p:tgtEl>
                                        <p:attrNameLst>
                                          <p:attrName>style.visibility</p:attrName>
                                        </p:attrNameLst>
                                      </p:cBhvr>
                                      <p:to>
                                        <p:strVal val="visible"/>
                                      </p:to>
                                    </p:set>
                                    <p:anim calcmode="lin" valueType="num">
                                      <p:cBhvr>
                                        <p:cTn id="18" dur="500" fill="hold"/>
                                        <p:tgtEl>
                                          <p:spTgt spid="1898">
                                            <p:txEl>
                                              <p:pRg st="0" end="0"/>
                                            </p:txEl>
                                          </p:spTgt>
                                        </p:tgtEl>
                                        <p:attrNameLst>
                                          <p:attrName>ppt_w</p:attrName>
                                        </p:attrNameLst>
                                      </p:cBhvr>
                                      <p:tavLst>
                                        <p:tav tm="0">
                                          <p:val>
                                            <p:fltVal val="0"/>
                                          </p:val>
                                        </p:tav>
                                        <p:tav tm="100000">
                                          <p:val>
                                            <p:strVal val="#ppt_w"/>
                                          </p:val>
                                        </p:tav>
                                      </p:tavLst>
                                    </p:anim>
                                    <p:anim calcmode="lin" valueType="num">
                                      <p:cBhvr>
                                        <p:cTn id="19" dur="500" fill="hold"/>
                                        <p:tgtEl>
                                          <p:spTgt spid="1898">
                                            <p:txEl>
                                              <p:pRg st="0" end="0"/>
                                            </p:txEl>
                                          </p:spTgt>
                                        </p:tgtEl>
                                        <p:attrNameLst>
                                          <p:attrName>ppt_h</p:attrName>
                                        </p:attrNameLst>
                                      </p:cBhvr>
                                      <p:tavLst>
                                        <p:tav tm="0">
                                          <p:val>
                                            <p:fltVal val="0"/>
                                          </p:val>
                                        </p:tav>
                                        <p:tav tm="100000">
                                          <p:val>
                                            <p:strVal val="#ppt_h"/>
                                          </p:val>
                                        </p:tav>
                                      </p:tavLst>
                                    </p:anim>
                                    <p:animEffect transition="in" filter="fade">
                                      <p:cBhvr>
                                        <p:cTn id="20" dur="500"/>
                                        <p:tgtEl>
                                          <p:spTgt spid="1898">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902"/>
                                        </p:tgtEl>
                                        <p:attrNameLst>
                                          <p:attrName>style.visibility</p:attrName>
                                        </p:attrNameLst>
                                      </p:cBhvr>
                                      <p:to>
                                        <p:strVal val="visible"/>
                                      </p:to>
                                    </p:set>
                                    <p:anim calcmode="lin" valueType="num">
                                      <p:cBhvr additive="base">
                                        <p:cTn id="25" dur="500" fill="hold"/>
                                        <p:tgtEl>
                                          <p:spTgt spid="1902"/>
                                        </p:tgtEl>
                                        <p:attrNameLst>
                                          <p:attrName>ppt_x</p:attrName>
                                        </p:attrNameLst>
                                      </p:cBhvr>
                                      <p:tavLst>
                                        <p:tav tm="0">
                                          <p:val>
                                            <p:strVal val="#ppt_x"/>
                                          </p:val>
                                        </p:tav>
                                        <p:tav tm="100000">
                                          <p:val>
                                            <p:strVal val="#ppt_x"/>
                                          </p:val>
                                        </p:tav>
                                      </p:tavLst>
                                    </p:anim>
                                    <p:anim calcmode="lin" valueType="num">
                                      <p:cBhvr additive="base">
                                        <p:cTn id="26" dur="500" fill="hold"/>
                                        <p:tgtEl>
                                          <p:spTgt spid="1902"/>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grpId="0" nodeType="clickEffect">
                                  <p:stCondLst>
                                    <p:cond delay="0"/>
                                  </p:stCondLst>
                                  <p:childTnLst>
                                    <p:set>
                                      <p:cBhvr>
                                        <p:cTn id="30" dur="1" fill="hold">
                                          <p:stCondLst>
                                            <p:cond delay="0"/>
                                          </p:stCondLst>
                                        </p:cTn>
                                        <p:tgtEl>
                                          <p:spTgt spid="1901"/>
                                        </p:tgtEl>
                                        <p:attrNameLst>
                                          <p:attrName>style.visibility</p:attrName>
                                        </p:attrNameLst>
                                      </p:cBhvr>
                                      <p:to>
                                        <p:strVal val="visible"/>
                                      </p:to>
                                    </p:set>
                                    <p:animEffect transition="in" filter="randombar(horizontal)">
                                      <p:cBhvr>
                                        <p:cTn id="31" dur="500"/>
                                        <p:tgtEl>
                                          <p:spTgt spid="1901"/>
                                        </p:tgtEl>
                                      </p:cBhvr>
                                    </p:animEffect>
                                  </p:childTnLst>
                                </p:cTn>
                              </p:par>
                            </p:childTnLst>
                          </p:cTn>
                        </p:par>
                      </p:childTnLst>
                    </p:cTn>
                  </p:par>
                  <p:par>
                    <p:cTn id="32" fill="hold">
                      <p:stCondLst>
                        <p:cond delay="indefinite"/>
                      </p:stCondLst>
                      <p:childTnLst>
                        <p:par>
                          <p:cTn id="33" fill="hold">
                            <p:stCondLst>
                              <p:cond delay="0"/>
                            </p:stCondLst>
                            <p:childTnLst>
                              <p:par>
                                <p:cTn id="34" presetID="31" presetClass="entr" presetSubtype="0" fill="hold" grpId="0" nodeType="clickEffect">
                                  <p:stCondLst>
                                    <p:cond delay="0"/>
                                  </p:stCondLst>
                                  <p:childTnLst>
                                    <p:set>
                                      <p:cBhvr>
                                        <p:cTn id="35" dur="1" fill="hold">
                                          <p:stCondLst>
                                            <p:cond delay="0"/>
                                          </p:stCondLst>
                                        </p:cTn>
                                        <p:tgtEl>
                                          <p:spTgt spid="1903">
                                            <p:txEl>
                                              <p:pRg st="0" end="0"/>
                                            </p:txEl>
                                          </p:spTgt>
                                        </p:tgtEl>
                                        <p:attrNameLst>
                                          <p:attrName>style.visibility</p:attrName>
                                        </p:attrNameLst>
                                      </p:cBhvr>
                                      <p:to>
                                        <p:strVal val="visible"/>
                                      </p:to>
                                    </p:set>
                                    <p:anim calcmode="lin" valueType="num">
                                      <p:cBhvr>
                                        <p:cTn id="36" dur="1000" fill="hold"/>
                                        <p:tgtEl>
                                          <p:spTgt spid="1903">
                                            <p:txEl>
                                              <p:pRg st="0" end="0"/>
                                            </p:txEl>
                                          </p:spTgt>
                                        </p:tgtEl>
                                        <p:attrNameLst>
                                          <p:attrName>ppt_w</p:attrName>
                                        </p:attrNameLst>
                                      </p:cBhvr>
                                      <p:tavLst>
                                        <p:tav tm="0">
                                          <p:val>
                                            <p:fltVal val="0"/>
                                          </p:val>
                                        </p:tav>
                                        <p:tav tm="100000">
                                          <p:val>
                                            <p:strVal val="#ppt_w"/>
                                          </p:val>
                                        </p:tav>
                                      </p:tavLst>
                                    </p:anim>
                                    <p:anim calcmode="lin" valueType="num">
                                      <p:cBhvr>
                                        <p:cTn id="37" dur="1000" fill="hold"/>
                                        <p:tgtEl>
                                          <p:spTgt spid="1903">
                                            <p:txEl>
                                              <p:pRg st="0" end="0"/>
                                            </p:txEl>
                                          </p:spTgt>
                                        </p:tgtEl>
                                        <p:attrNameLst>
                                          <p:attrName>ppt_h</p:attrName>
                                        </p:attrNameLst>
                                      </p:cBhvr>
                                      <p:tavLst>
                                        <p:tav tm="0">
                                          <p:val>
                                            <p:fltVal val="0"/>
                                          </p:val>
                                        </p:tav>
                                        <p:tav tm="100000">
                                          <p:val>
                                            <p:strVal val="#ppt_h"/>
                                          </p:val>
                                        </p:tav>
                                      </p:tavLst>
                                    </p:anim>
                                    <p:anim calcmode="lin" valueType="num">
                                      <p:cBhvr>
                                        <p:cTn id="38" dur="1000" fill="hold"/>
                                        <p:tgtEl>
                                          <p:spTgt spid="1903">
                                            <p:txEl>
                                              <p:pRg st="0" end="0"/>
                                            </p:txEl>
                                          </p:spTgt>
                                        </p:tgtEl>
                                        <p:attrNameLst>
                                          <p:attrName>style.rotation</p:attrName>
                                        </p:attrNameLst>
                                      </p:cBhvr>
                                      <p:tavLst>
                                        <p:tav tm="0">
                                          <p:val>
                                            <p:fltVal val="90"/>
                                          </p:val>
                                        </p:tav>
                                        <p:tav tm="100000">
                                          <p:val>
                                            <p:fltVal val="0"/>
                                          </p:val>
                                        </p:tav>
                                      </p:tavLst>
                                    </p:anim>
                                    <p:animEffect transition="in" filter="fade">
                                      <p:cBhvr>
                                        <p:cTn id="39" dur="1000"/>
                                        <p:tgtEl>
                                          <p:spTgt spid="1903">
                                            <p:txEl>
                                              <p:pRg st="0" end="0"/>
                                            </p:txEl>
                                          </p:spTgt>
                                        </p:tgtEl>
                                      </p:cBhvr>
                                    </p:animEffect>
                                  </p:childTnLst>
                                </p:cTn>
                              </p:par>
                              <p:par>
                                <p:cTn id="40" presetID="31" presetClass="entr" presetSubtype="0" fill="hold" grpId="0" nodeType="withEffect">
                                  <p:stCondLst>
                                    <p:cond delay="0"/>
                                  </p:stCondLst>
                                  <p:childTnLst>
                                    <p:set>
                                      <p:cBhvr>
                                        <p:cTn id="41" dur="1" fill="hold">
                                          <p:stCondLst>
                                            <p:cond delay="0"/>
                                          </p:stCondLst>
                                        </p:cTn>
                                        <p:tgtEl>
                                          <p:spTgt spid="1903">
                                            <p:txEl>
                                              <p:pRg st="1" end="1"/>
                                            </p:txEl>
                                          </p:spTgt>
                                        </p:tgtEl>
                                        <p:attrNameLst>
                                          <p:attrName>style.visibility</p:attrName>
                                        </p:attrNameLst>
                                      </p:cBhvr>
                                      <p:to>
                                        <p:strVal val="visible"/>
                                      </p:to>
                                    </p:set>
                                    <p:anim calcmode="lin" valueType="num">
                                      <p:cBhvr>
                                        <p:cTn id="42" dur="1000" fill="hold"/>
                                        <p:tgtEl>
                                          <p:spTgt spid="1903">
                                            <p:txEl>
                                              <p:pRg st="1" end="1"/>
                                            </p:txEl>
                                          </p:spTgt>
                                        </p:tgtEl>
                                        <p:attrNameLst>
                                          <p:attrName>ppt_w</p:attrName>
                                        </p:attrNameLst>
                                      </p:cBhvr>
                                      <p:tavLst>
                                        <p:tav tm="0">
                                          <p:val>
                                            <p:fltVal val="0"/>
                                          </p:val>
                                        </p:tav>
                                        <p:tav tm="100000">
                                          <p:val>
                                            <p:strVal val="#ppt_w"/>
                                          </p:val>
                                        </p:tav>
                                      </p:tavLst>
                                    </p:anim>
                                    <p:anim calcmode="lin" valueType="num">
                                      <p:cBhvr>
                                        <p:cTn id="43" dur="1000" fill="hold"/>
                                        <p:tgtEl>
                                          <p:spTgt spid="1903">
                                            <p:txEl>
                                              <p:pRg st="1" end="1"/>
                                            </p:txEl>
                                          </p:spTgt>
                                        </p:tgtEl>
                                        <p:attrNameLst>
                                          <p:attrName>ppt_h</p:attrName>
                                        </p:attrNameLst>
                                      </p:cBhvr>
                                      <p:tavLst>
                                        <p:tav tm="0">
                                          <p:val>
                                            <p:fltVal val="0"/>
                                          </p:val>
                                        </p:tav>
                                        <p:tav tm="100000">
                                          <p:val>
                                            <p:strVal val="#ppt_h"/>
                                          </p:val>
                                        </p:tav>
                                      </p:tavLst>
                                    </p:anim>
                                    <p:anim calcmode="lin" valueType="num">
                                      <p:cBhvr>
                                        <p:cTn id="44" dur="1000" fill="hold"/>
                                        <p:tgtEl>
                                          <p:spTgt spid="1903">
                                            <p:txEl>
                                              <p:pRg st="1" end="1"/>
                                            </p:txEl>
                                          </p:spTgt>
                                        </p:tgtEl>
                                        <p:attrNameLst>
                                          <p:attrName>style.rotation</p:attrName>
                                        </p:attrNameLst>
                                      </p:cBhvr>
                                      <p:tavLst>
                                        <p:tav tm="0">
                                          <p:val>
                                            <p:fltVal val="90"/>
                                          </p:val>
                                        </p:tav>
                                        <p:tav tm="100000">
                                          <p:val>
                                            <p:fltVal val="0"/>
                                          </p:val>
                                        </p:tav>
                                      </p:tavLst>
                                    </p:anim>
                                    <p:animEffect transition="in" filter="fade">
                                      <p:cBhvr>
                                        <p:cTn id="45" dur="1000"/>
                                        <p:tgtEl>
                                          <p:spTgt spid="1903">
                                            <p:txEl>
                                              <p:pRg st="1" end="1"/>
                                            </p:txEl>
                                          </p:spTgt>
                                        </p:tgtEl>
                                      </p:cBhvr>
                                    </p:animEffect>
                                  </p:childTnLst>
                                </p:cTn>
                              </p:par>
                              <p:par>
                                <p:cTn id="46" presetID="31" presetClass="entr" presetSubtype="0" fill="hold" grpId="0" nodeType="withEffect">
                                  <p:stCondLst>
                                    <p:cond delay="0"/>
                                  </p:stCondLst>
                                  <p:childTnLst>
                                    <p:set>
                                      <p:cBhvr>
                                        <p:cTn id="47" dur="1" fill="hold">
                                          <p:stCondLst>
                                            <p:cond delay="0"/>
                                          </p:stCondLst>
                                        </p:cTn>
                                        <p:tgtEl>
                                          <p:spTgt spid="1903">
                                            <p:txEl>
                                              <p:pRg st="2" end="2"/>
                                            </p:txEl>
                                          </p:spTgt>
                                        </p:tgtEl>
                                        <p:attrNameLst>
                                          <p:attrName>style.visibility</p:attrName>
                                        </p:attrNameLst>
                                      </p:cBhvr>
                                      <p:to>
                                        <p:strVal val="visible"/>
                                      </p:to>
                                    </p:set>
                                    <p:anim calcmode="lin" valueType="num">
                                      <p:cBhvr>
                                        <p:cTn id="48" dur="1000" fill="hold"/>
                                        <p:tgtEl>
                                          <p:spTgt spid="1903">
                                            <p:txEl>
                                              <p:pRg st="2" end="2"/>
                                            </p:txEl>
                                          </p:spTgt>
                                        </p:tgtEl>
                                        <p:attrNameLst>
                                          <p:attrName>ppt_w</p:attrName>
                                        </p:attrNameLst>
                                      </p:cBhvr>
                                      <p:tavLst>
                                        <p:tav tm="0">
                                          <p:val>
                                            <p:fltVal val="0"/>
                                          </p:val>
                                        </p:tav>
                                        <p:tav tm="100000">
                                          <p:val>
                                            <p:strVal val="#ppt_w"/>
                                          </p:val>
                                        </p:tav>
                                      </p:tavLst>
                                    </p:anim>
                                    <p:anim calcmode="lin" valueType="num">
                                      <p:cBhvr>
                                        <p:cTn id="49" dur="1000" fill="hold"/>
                                        <p:tgtEl>
                                          <p:spTgt spid="1903">
                                            <p:txEl>
                                              <p:pRg st="2" end="2"/>
                                            </p:txEl>
                                          </p:spTgt>
                                        </p:tgtEl>
                                        <p:attrNameLst>
                                          <p:attrName>ppt_h</p:attrName>
                                        </p:attrNameLst>
                                      </p:cBhvr>
                                      <p:tavLst>
                                        <p:tav tm="0">
                                          <p:val>
                                            <p:fltVal val="0"/>
                                          </p:val>
                                        </p:tav>
                                        <p:tav tm="100000">
                                          <p:val>
                                            <p:strVal val="#ppt_h"/>
                                          </p:val>
                                        </p:tav>
                                      </p:tavLst>
                                    </p:anim>
                                    <p:anim calcmode="lin" valueType="num">
                                      <p:cBhvr>
                                        <p:cTn id="50" dur="1000" fill="hold"/>
                                        <p:tgtEl>
                                          <p:spTgt spid="1903">
                                            <p:txEl>
                                              <p:pRg st="2" end="2"/>
                                            </p:txEl>
                                          </p:spTgt>
                                        </p:tgtEl>
                                        <p:attrNameLst>
                                          <p:attrName>style.rotation</p:attrName>
                                        </p:attrNameLst>
                                      </p:cBhvr>
                                      <p:tavLst>
                                        <p:tav tm="0">
                                          <p:val>
                                            <p:fltVal val="90"/>
                                          </p:val>
                                        </p:tav>
                                        <p:tav tm="100000">
                                          <p:val>
                                            <p:fltVal val="0"/>
                                          </p:val>
                                        </p:tav>
                                      </p:tavLst>
                                    </p:anim>
                                    <p:animEffect transition="in" filter="fade">
                                      <p:cBhvr>
                                        <p:cTn id="51" dur="1000"/>
                                        <p:tgtEl>
                                          <p:spTgt spid="1903">
                                            <p:txEl>
                                              <p:pRg st="2" end="2"/>
                                            </p:txEl>
                                          </p:spTgt>
                                        </p:tgtEl>
                                      </p:cBhvr>
                                    </p:animEffect>
                                  </p:childTnLst>
                                </p:cTn>
                              </p:par>
                              <p:par>
                                <p:cTn id="52" presetID="31" presetClass="entr" presetSubtype="0" fill="hold" grpId="0" nodeType="withEffect">
                                  <p:stCondLst>
                                    <p:cond delay="0"/>
                                  </p:stCondLst>
                                  <p:childTnLst>
                                    <p:set>
                                      <p:cBhvr>
                                        <p:cTn id="53" dur="1" fill="hold">
                                          <p:stCondLst>
                                            <p:cond delay="0"/>
                                          </p:stCondLst>
                                        </p:cTn>
                                        <p:tgtEl>
                                          <p:spTgt spid="1903">
                                            <p:txEl>
                                              <p:pRg st="3" end="3"/>
                                            </p:txEl>
                                          </p:spTgt>
                                        </p:tgtEl>
                                        <p:attrNameLst>
                                          <p:attrName>style.visibility</p:attrName>
                                        </p:attrNameLst>
                                      </p:cBhvr>
                                      <p:to>
                                        <p:strVal val="visible"/>
                                      </p:to>
                                    </p:set>
                                    <p:anim calcmode="lin" valueType="num">
                                      <p:cBhvr>
                                        <p:cTn id="54" dur="1000" fill="hold"/>
                                        <p:tgtEl>
                                          <p:spTgt spid="1903">
                                            <p:txEl>
                                              <p:pRg st="3" end="3"/>
                                            </p:txEl>
                                          </p:spTgt>
                                        </p:tgtEl>
                                        <p:attrNameLst>
                                          <p:attrName>ppt_w</p:attrName>
                                        </p:attrNameLst>
                                      </p:cBhvr>
                                      <p:tavLst>
                                        <p:tav tm="0">
                                          <p:val>
                                            <p:fltVal val="0"/>
                                          </p:val>
                                        </p:tav>
                                        <p:tav tm="100000">
                                          <p:val>
                                            <p:strVal val="#ppt_w"/>
                                          </p:val>
                                        </p:tav>
                                      </p:tavLst>
                                    </p:anim>
                                    <p:anim calcmode="lin" valueType="num">
                                      <p:cBhvr>
                                        <p:cTn id="55" dur="1000" fill="hold"/>
                                        <p:tgtEl>
                                          <p:spTgt spid="1903">
                                            <p:txEl>
                                              <p:pRg st="3" end="3"/>
                                            </p:txEl>
                                          </p:spTgt>
                                        </p:tgtEl>
                                        <p:attrNameLst>
                                          <p:attrName>ppt_h</p:attrName>
                                        </p:attrNameLst>
                                      </p:cBhvr>
                                      <p:tavLst>
                                        <p:tav tm="0">
                                          <p:val>
                                            <p:fltVal val="0"/>
                                          </p:val>
                                        </p:tav>
                                        <p:tav tm="100000">
                                          <p:val>
                                            <p:strVal val="#ppt_h"/>
                                          </p:val>
                                        </p:tav>
                                      </p:tavLst>
                                    </p:anim>
                                    <p:anim calcmode="lin" valueType="num">
                                      <p:cBhvr>
                                        <p:cTn id="56" dur="1000" fill="hold"/>
                                        <p:tgtEl>
                                          <p:spTgt spid="1903">
                                            <p:txEl>
                                              <p:pRg st="3" end="3"/>
                                            </p:txEl>
                                          </p:spTgt>
                                        </p:tgtEl>
                                        <p:attrNameLst>
                                          <p:attrName>style.rotation</p:attrName>
                                        </p:attrNameLst>
                                      </p:cBhvr>
                                      <p:tavLst>
                                        <p:tav tm="0">
                                          <p:val>
                                            <p:fltVal val="90"/>
                                          </p:val>
                                        </p:tav>
                                        <p:tav tm="100000">
                                          <p:val>
                                            <p:fltVal val="0"/>
                                          </p:val>
                                        </p:tav>
                                      </p:tavLst>
                                    </p:anim>
                                    <p:animEffect transition="in" filter="fade">
                                      <p:cBhvr>
                                        <p:cTn id="57" dur="1000"/>
                                        <p:tgtEl>
                                          <p:spTgt spid="1903">
                                            <p:txEl>
                                              <p:pRg st="3" end="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grpId="0" nodeType="clickEffect">
                                  <p:stCondLst>
                                    <p:cond delay="0"/>
                                  </p:stCondLst>
                                  <p:childTnLst>
                                    <p:set>
                                      <p:cBhvr>
                                        <p:cTn id="61" dur="1" fill="hold">
                                          <p:stCondLst>
                                            <p:cond delay="0"/>
                                          </p:stCondLst>
                                        </p:cTn>
                                        <p:tgtEl>
                                          <p:spTgt spid="1905"/>
                                        </p:tgtEl>
                                        <p:attrNameLst>
                                          <p:attrName>style.visibility</p:attrName>
                                        </p:attrNameLst>
                                      </p:cBhvr>
                                      <p:to>
                                        <p:strVal val="visible"/>
                                      </p:to>
                                    </p:set>
                                    <p:anim calcmode="lin" valueType="num">
                                      <p:cBhvr additive="base">
                                        <p:cTn id="62" dur="500" fill="hold"/>
                                        <p:tgtEl>
                                          <p:spTgt spid="1905"/>
                                        </p:tgtEl>
                                        <p:attrNameLst>
                                          <p:attrName>ppt_x</p:attrName>
                                        </p:attrNameLst>
                                      </p:cBhvr>
                                      <p:tavLst>
                                        <p:tav tm="0">
                                          <p:val>
                                            <p:strVal val="#ppt_x"/>
                                          </p:val>
                                        </p:tav>
                                        <p:tav tm="100000">
                                          <p:val>
                                            <p:strVal val="#ppt_x"/>
                                          </p:val>
                                        </p:tav>
                                      </p:tavLst>
                                    </p:anim>
                                    <p:anim calcmode="lin" valueType="num">
                                      <p:cBhvr additive="base">
                                        <p:cTn id="63" dur="500" fill="hold"/>
                                        <p:tgtEl>
                                          <p:spTgt spid="1905"/>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14" presetClass="entr" presetSubtype="10" fill="hold" grpId="0" nodeType="clickEffect">
                                  <p:stCondLst>
                                    <p:cond delay="0"/>
                                  </p:stCondLst>
                                  <p:childTnLst>
                                    <p:set>
                                      <p:cBhvr>
                                        <p:cTn id="67" dur="1" fill="hold">
                                          <p:stCondLst>
                                            <p:cond delay="0"/>
                                          </p:stCondLst>
                                        </p:cTn>
                                        <p:tgtEl>
                                          <p:spTgt spid="1904"/>
                                        </p:tgtEl>
                                        <p:attrNameLst>
                                          <p:attrName>style.visibility</p:attrName>
                                        </p:attrNameLst>
                                      </p:cBhvr>
                                      <p:to>
                                        <p:strVal val="visible"/>
                                      </p:to>
                                    </p:set>
                                    <p:animEffect transition="in" filter="randombar(horizontal)">
                                      <p:cBhvr>
                                        <p:cTn id="68" dur="500"/>
                                        <p:tgtEl>
                                          <p:spTgt spid="1904"/>
                                        </p:tgtEl>
                                      </p:cBhvr>
                                    </p:animEffect>
                                  </p:childTnLst>
                                </p:cTn>
                              </p:par>
                            </p:childTnLst>
                          </p:cTn>
                        </p:par>
                      </p:childTnLst>
                    </p:cTn>
                  </p:par>
                  <p:par>
                    <p:cTn id="69" fill="hold">
                      <p:stCondLst>
                        <p:cond delay="indefinite"/>
                      </p:stCondLst>
                      <p:childTnLst>
                        <p:par>
                          <p:cTn id="70" fill="hold">
                            <p:stCondLst>
                              <p:cond delay="0"/>
                            </p:stCondLst>
                            <p:childTnLst>
                              <p:par>
                                <p:cTn id="71" presetID="26" presetClass="entr" presetSubtype="0" fill="hold" nodeType="clickEffect">
                                  <p:stCondLst>
                                    <p:cond delay="0"/>
                                  </p:stCondLst>
                                  <p:childTnLst>
                                    <p:set>
                                      <p:cBhvr>
                                        <p:cTn id="72" dur="1" fill="hold">
                                          <p:stCondLst>
                                            <p:cond delay="0"/>
                                          </p:stCondLst>
                                        </p:cTn>
                                        <p:tgtEl>
                                          <p:spTgt spid="1906">
                                            <p:txEl>
                                              <p:pRg st="0" end="0"/>
                                            </p:txEl>
                                          </p:spTgt>
                                        </p:tgtEl>
                                        <p:attrNameLst>
                                          <p:attrName>style.visibility</p:attrName>
                                        </p:attrNameLst>
                                      </p:cBhvr>
                                      <p:to>
                                        <p:strVal val="visible"/>
                                      </p:to>
                                    </p:set>
                                    <p:animEffect transition="in" filter="wipe(down)">
                                      <p:cBhvr>
                                        <p:cTn id="73" dur="580">
                                          <p:stCondLst>
                                            <p:cond delay="0"/>
                                          </p:stCondLst>
                                        </p:cTn>
                                        <p:tgtEl>
                                          <p:spTgt spid="1906">
                                            <p:txEl>
                                              <p:pRg st="0" end="0"/>
                                            </p:txEl>
                                          </p:spTgt>
                                        </p:tgtEl>
                                      </p:cBhvr>
                                    </p:animEffect>
                                    <p:anim calcmode="lin" valueType="num">
                                      <p:cBhvr>
                                        <p:cTn id="74" dur="1822" tmFilter="0,0; 0.14,0.36; 0.43,0.73; 0.71,0.91; 1.0,1.0">
                                          <p:stCondLst>
                                            <p:cond delay="0"/>
                                          </p:stCondLst>
                                        </p:cTn>
                                        <p:tgtEl>
                                          <p:spTgt spid="1906">
                                            <p:txEl>
                                              <p:pRg st="0" end="0"/>
                                            </p:txEl>
                                          </p:spTgt>
                                        </p:tgtEl>
                                        <p:attrNameLst>
                                          <p:attrName>ppt_x</p:attrName>
                                        </p:attrNameLst>
                                      </p:cBhvr>
                                      <p:tavLst>
                                        <p:tav tm="0">
                                          <p:val>
                                            <p:strVal val="#ppt_x-0.25"/>
                                          </p:val>
                                        </p:tav>
                                        <p:tav tm="100000">
                                          <p:val>
                                            <p:strVal val="#ppt_x"/>
                                          </p:val>
                                        </p:tav>
                                      </p:tavLst>
                                    </p:anim>
                                    <p:anim calcmode="lin" valueType="num">
                                      <p:cBhvr>
                                        <p:cTn id="75" dur="664" tmFilter="0.0,0.0; 0.25,0.07; 0.50,0.2; 0.75,0.467; 1.0,1.0">
                                          <p:stCondLst>
                                            <p:cond delay="0"/>
                                          </p:stCondLst>
                                        </p:cTn>
                                        <p:tgtEl>
                                          <p:spTgt spid="1906">
                                            <p:txEl>
                                              <p:pRg st="0" end="0"/>
                                            </p:txEl>
                                          </p:spTgt>
                                        </p:tgtEl>
                                        <p:attrNameLst>
                                          <p:attrName>ppt_y</p:attrName>
                                        </p:attrNameLst>
                                      </p:cBhvr>
                                      <p:tavLst>
                                        <p:tav tm="0" fmla="#ppt_y-sin(pi*$)/3">
                                          <p:val>
                                            <p:fltVal val="0.5"/>
                                          </p:val>
                                        </p:tav>
                                        <p:tav tm="100000">
                                          <p:val>
                                            <p:fltVal val="1"/>
                                          </p:val>
                                        </p:tav>
                                      </p:tavLst>
                                    </p:anim>
                                    <p:anim calcmode="lin" valueType="num">
                                      <p:cBhvr>
                                        <p:cTn id="76" dur="664" tmFilter="0, 0; 0.125,0.2665; 0.25,0.4; 0.375,0.465; 0.5,0.5;  0.625,0.535; 0.75,0.6; 0.875,0.7335; 1,1">
                                          <p:stCondLst>
                                            <p:cond delay="664"/>
                                          </p:stCondLst>
                                        </p:cTn>
                                        <p:tgtEl>
                                          <p:spTgt spid="1906">
                                            <p:txEl>
                                              <p:pRg st="0" end="0"/>
                                            </p:txEl>
                                          </p:spTgt>
                                        </p:tgtEl>
                                        <p:attrNameLst>
                                          <p:attrName>ppt_y</p:attrName>
                                        </p:attrNameLst>
                                      </p:cBhvr>
                                      <p:tavLst>
                                        <p:tav tm="0" fmla="#ppt_y-sin(pi*$)/9">
                                          <p:val>
                                            <p:fltVal val="0"/>
                                          </p:val>
                                        </p:tav>
                                        <p:tav tm="100000">
                                          <p:val>
                                            <p:fltVal val="1"/>
                                          </p:val>
                                        </p:tav>
                                      </p:tavLst>
                                    </p:anim>
                                    <p:anim calcmode="lin" valueType="num">
                                      <p:cBhvr>
                                        <p:cTn id="77" dur="332" tmFilter="0, 0; 0.125,0.2665; 0.25,0.4; 0.375,0.465; 0.5,0.5;  0.625,0.535; 0.75,0.6; 0.875,0.7335; 1,1">
                                          <p:stCondLst>
                                            <p:cond delay="1324"/>
                                          </p:stCondLst>
                                        </p:cTn>
                                        <p:tgtEl>
                                          <p:spTgt spid="1906">
                                            <p:txEl>
                                              <p:pRg st="0" end="0"/>
                                            </p:txEl>
                                          </p:spTgt>
                                        </p:tgtEl>
                                        <p:attrNameLst>
                                          <p:attrName>ppt_y</p:attrName>
                                        </p:attrNameLst>
                                      </p:cBhvr>
                                      <p:tavLst>
                                        <p:tav tm="0" fmla="#ppt_y-sin(pi*$)/27">
                                          <p:val>
                                            <p:fltVal val="0"/>
                                          </p:val>
                                        </p:tav>
                                        <p:tav tm="100000">
                                          <p:val>
                                            <p:fltVal val="1"/>
                                          </p:val>
                                        </p:tav>
                                      </p:tavLst>
                                    </p:anim>
                                    <p:anim calcmode="lin" valueType="num">
                                      <p:cBhvr>
                                        <p:cTn id="78" dur="164" tmFilter="0, 0; 0.125,0.2665; 0.25,0.4; 0.375,0.465; 0.5,0.5;  0.625,0.535; 0.75,0.6; 0.875,0.7335; 1,1">
                                          <p:stCondLst>
                                            <p:cond delay="1656"/>
                                          </p:stCondLst>
                                        </p:cTn>
                                        <p:tgtEl>
                                          <p:spTgt spid="1906">
                                            <p:txEl>
                                              <p:pRg st="0" end="0"/>
                                            </p:txEl>
                                          </p:spTgt>
                                        </p:tgtEl>
                                        <p:attrNameLst>
                                          <p:attrName>ppt_y</p:attrName>
                                        </p:attrNameLst>
                                      </p:cBhvr>
                                      <p:tavLst>
                                        <p:tav tm="0" fmla="#ppt_y-sin(pi*$)/81">
                                          <p:val>
                                            <p:fltVal val="0"/>
                                          </p:val>
                                        </p:tav>
                                        <p:tav tm="100000">
                                          <p:val>
                                            <p:fltVal val="1"/>
                                          </p:val>
                                        </p:tav>
                                      </p:tavLst>
                                    </p:anim>
                                    <p:animScale>
                                      <p:cBhvr>
                                        <p:cTn id="79" dur="26">
                                          <p:stCondLst>
                                            <p:cond delay="650"/>
                                          </p:stCondLst>
                                        </p:cTn>
                                        <p:tgtEl>
                                          <p:spTgt spid="1906">
                                            <p:txEl>
                                              <p:pRg st="0" end="0"/>
                                            </p:txEl>
                                          </p:spTgt>
                                        </p:tgtEl>
                                      </p:cBhvr>
                                      <p:to x="100000" y="60000"/>
                                    </p:animScale>
                                    <p:animScale>
                                      <p:cBhvr>
                                        <p:cTn id="80" dur="166" decel="50000">
                                          <p:stCondLst>
                                            <p:cond delay="676"/>
                                          </p:stCondLst>
                                        </p:cTn>
                                        <p:tgtEl>
                                          <p:spTgt spid="1906">
                                            <p:txEl>
                                              <p:pRg st="0" end="0"/>
                                            </p:txEl>
                                          </p:spTgt>
                                        </p:tgtEl>
                                      </p:cBhvr>
                                      <p:to x="100000" y="100000"/>
                                    </p:animScale>
                                    <p:animScale>
                                      <p:cBhvr>
                                        <p:cTn id="81" dur="26">
                                          <p:stCondLst>
                                            <p:cond delay="1312"/>
                                          </p:stCondLst>
                                        </p:cTn>
                                        <p:tgtEl>
                                          <p:spTgt spid="1906">
                                            <p:txEl>
                                              <p:pRg st="0" end="0"/>
                                            </p:txEl>
                                          </p:spTgt>
                                        </p:tgtEl>
                                      </p:cBhvr>
                                      <p:to x="100000" y="80000"/>
                                    </p:animScale>
                                    <p:animScale>
                                      <p:cBhvr>
                                        <p:cTn id="82" dur="166" decel="50000">
                                          <p:stCondLst>
                                            <p:cond delay="1338"/>
                                          </p:stCondLst>
                                        </p:cTn>
                                        <p:tgtEl>
                                          <p:spTgt spid="1906">
                                            <p:txEl>
                                              <p:pRg st="0" end="0"/>
                                            </p:txEl>
                                          </p:spTgt>
                                        </p:tgtEl>
                                      </p:cBhvr>
                                      <p:to x="100000" y="100000"/>
                                    </p:animScale>
                                    <p:animScale>
                                      <p:cBhvr>
                                        <p:cTn id="83" dur="26">
                                          <p:stCondLst>
                                            <p:cond delay="1642"/>
                                          </p:stCondLst>
                                        </p:cTn>
                                        <p:tgtEl>
                                          <p:spTgt spid="1906">
                                            <p:txEl>
                                              <p:pRg st="0" end="0"/>
                                            </p:txEl>
                                          </p:spTgt>
                                        </p:tgtEl>
                                      </p:cBhvr>
                                      <p:to x="100000" y="90000"/>
                                    </p:animScale>
                                    <p:animScale>
                                      <p:cBhvr>
                                        <p:cTn id="84" dur="166" decel="50000">
                                          <p:stCondLst>
                                            <p:cond delay="1668"/>
                                          </p:stCondLst>
                                        </p:cTn>
                                        <p:tgtEl>
                                          <p:spTgt spid="1906">
                                            <p:txEl>
                                              <p:pRg st="0" end="0"/>
                                            </p:txEl>
                                          </p:spTgt>
                                        </p:tgtEl>
                                      </p:cBhvr>
                                      <p:to x="100000" y="100000"/>
                                    </p:animScale>
                                    <p:animScale>
                                      <p:cBhvr>
                                        <p:cTn id="85" dur="26">
                                          <p:stCondLst>
                                            <p:cond delay="1808"/>
                                          </p:stCondLst>
                                        </p:cTn>
                                        <p:tgtEl>
                                          <p:spTgt spid="1906">
                                            <p:txEl>
                                              <p:pRg st="0" end="0"/>
                                            </p:txEl>
                                          </p:spTgt>
                                        </p:tgtEl>
                                      </p:cBhvr>
                                      <p:to x="100000" y="95000"/>
                                    </p:animScale>
                                    <p:animScale>
                                      <p:cBhvr>
                                        <p:cTn id="86" dur="166" decel="50000">
                                          <p:stCondLst>
                                            <p:cond delay="1834"/>
                                          </p:stCondLst>
                                        </p:cTn>
                                        <p:tgtEl>
                                          <p:spTgt spid="1906">
                                            <p:txEl>
                                              <p:pRg st="0" end="0"/>
                                            </p:txEl>
                                          </p:spTgt>
                                        </p:tgtEl>
                                      </p:cBhvr>
                                      <p:to x="100000" y="100000"/>
                                    </p:animScale>
                                  </p:childTnLst>
                                </p:cTn>
                              </p:par>
                              <p:par>
                                <p:cTn id="87" presetID="26" presetClass="entr" presetSubtype="0" fill="hold" nodeType="withEffect">
                                  <p:stCondLst>
                                    <p:cond delay="0"/>
                                  </p:stCondLst>
                                  <p:childTnLst>
                                    <p:set>
                                      <p:cBhvr>
                                        <p:cTn id="88" dur="1" fill="hold">
                                          <p:stCondLst>
                                            <p:cond delay="0"/>
                                          </p:stCondLst>
                                        </p:cTn>
                                        <p:tgtEl>
                                          <p:spTgt spid="1906">
                                            <p:txEl>
                                              <p:pRg st="1" end="1"/>
                                            </p:txEl>
                                          </p:spTgt>
                                        </p:tgtEl>
                                        <p:attrNameLst>
                                          <p:attrName>style.visibility</p:attrName>
                                        </p:attrNameLst>
                                      </p:cBhvr>
                                      <p:to>
                                        <p:strVal val="visible"/>
                                      </p:to>
                                    </p:set>
                                    <p:animEffect transition="in" filter="wipe(down)">
                                      <p:cBhvr>
                                        <p:cTn id="89" dur="580">
                                          <p:stCondLst>
                                            <p:cond delay="0"/>
                                          </p:stCondLst>
                                        </p:cTn>
                                        <p:tgtEl>
                                          <p:spTgt spid="1906">
                                            <p:txEl>
                                              <p:pRg st="1" end="1"/>
                                            </p:txEl>
                                          </p:spTgt>
                                        </p:tgtEl>
                                      </p:cBhvr>
                                    </p:animEffect>
                                    <p:anim calcmode="lin" valueType="num">
                                      <p:cBhvr>
                                        <p:cTn id="90" dur="1822" tmFilter="0,0; 0.14,0.36; 0.43,0.73; 0.71,0.91; 1.0,1.0">
                                          <p:stCondLst>
                                            <p:cond delay="0"/>
                                          </p:stCondLst>
                                        </p:cTn>
                                        <p:tgtEl>
                                          <p:spTgt spid="1906">
                                            <p:txEl>
                                              <p:pRg st="1" end="1"/>
                                            </p:txEl>
                                          </p:spTgt>
                                        </p:tgtEl>
                                        <p:attrNameLst>
                                          <p:attrName>ppt_x</p:attrName>
                                        </p:attrNameLst>
                                      </p:cBhvr>
                                      <p:tavLst>
                                        <p:tav tm="0">
                                          <p:val>
                                            <p:strVal val="#ppt_x-0.25"/>
                                          </p:val>
                                        </p:tav>
                                        <p:tav tm="100000">
                                          <p:val>
                                            <p:strVal val="#ppt_x"/>
                                          </p:val>
                                        </p:tav>
                                      </p:tavLst>
                                    </p:anim>
                                    <p:anim calcmode="lin" valueType="num">
                                      <p:cBhvr>
                                        <p:cTn id="91" dur="664" tmFilter="0.0,0.0; 0.25,0.07; 0.50,0.2; 0.75,0.467; 1.0,1.0">
                                          <p:stCondLst>
                                            <p:cond delay="0"/>
                                          </p:stCondLst>
                                        </p:cTn>
                                        <p:tgtEl>
                                          <p:spTgt spid="1906">
                                            <p:txEl>
                                              <p:pRg st="1" end="1"/>
                                            </p:txEl>
                                          </p:spTgt>
                                        </p:tgtEl>
                                        <p:attrNameLst>
                                          <p:attrName>ppt_y</p:attrName>
                                        </p:attrNameLst>
                                      </p:cBhvr>
                                      <p:tavLst>
                                        <p:tav tm="0" fmla="#ppt_y-sin(pi*$)/3">
                                          <p:val>
                                            <p:fltVal val="0.5"/>
                                          </p:val>
                                        </p:tav>
                                        <p:tav tm="100000">
                                          <p:val>
                                            <p:fltVal val="1"/>
                                          </p:val>
                                        </p:tav>
                                      </p:tavLst>
                                    </p:anim>
                                    <p:anim calcmode="lin" valueType="num">
                                      <p:cBhvr>
                                        <p:cTn id="92" dur="664" tmFilter="0, 0; 0.125,0.2665; 0.25,0.4; 0.375,0.465; 0.5,0.5;  0.625,0.535; 0.75,0.6; 0.875,0.7335; 1,1">
                                          <p:stCondLst>
                                            <p:cond delay="664"/>
                                          </p:stCondLst>
                                        </p:cTn>
                                        <p:tgtEl>
                                          <p:spTgt spid="1906">
                                            <p:txEl>
                                              <p:pRg st="1" end="1"/>
                                            </p:txEl>
                                          </p:spTgt>
                                        </p:tgtEl>
                                        <p:attrNameLst>
                                          <p:attrName>ppt_y</p:attrName>
                                        </p:attrNameLst>
                                      </p:cBhvr>
                                      <p:tavLst>
                                        <p:tav tm="0" fmla="#ppt_y-sin(pi*$)/9">
                                          <p:val>
                                            <p:fltVal val="0"/>
                                          </p:val>
                                        </p:tav>
                                        <p:tav tm="100000">
                                          <p:val>
                                            <p:fltVal val="1"/>
                                          </p:val>
                                        </p:tav>
                                      </p:tavLst>
                                    </p:anim>
                                    <p:anim calcmode="lin" valueType="num">
                                      <p:cBhvr>
                                        <p:cTn id="93" dur="332" tmFilter="0, 0; 0.125,0.2665; 0.25,0.4; 0.375,0.465; 0.5,0.5;  0.625,0.535; 0.75,0.6; 0.875,0.7335; 1,1">
                                          <p:stCondLst>
                                            <p:cond delay="1324"/>
                                          </p:stCondLst>
                                        </p:cTn>
                                        <p:tgtEl>
                                          <p:spTgt spid="1906">
                                            <p:txEl>
                                              <p:pRg st="1" end="1"/>
                                            </p:txEl>
                                          </p:spTgt>
                                        </p:tgtEl>
                                        <p:attrNameLst>
                                          <p:attrName>ppt_y</p:attrName>
                                        </p:attrNameLst>
                                      </p:cBhvr>
                                      <p:tavLst>
                                        <p:tav tm="0" fmla="#ppt_y-sin(pi*$)/27">
                                          <p:val>
                                            <p:fltVal val="0"/>
                                          </p:val>
                                        </p:tav>
                                        <p:tav tm="100000">
                                          <p:val>
                                            <p:fltVal val="1"/>
                                          </p:val>
                                        </p:tav>
                                      </p:tavLst>
                                    </p:anim>
                                    <p:anim calcmode="lin" valueType="num">
                                      <p:cBhvr>
                                        <p:cTn id="94" dur="164" tmFilter="0, 0; 0.125,0.2665; 0.25,0.4; 0.375,0.465; 0.5,0.5;  0.625,0.535; 0.75,0.6; 0.875,0.7335; 1,1">
                                          <p:stCondLst>
                                            <p:cond delay="1656"/>
                                          </p:stCondLst>
                                        </p:cTn>
                                        <p:tgtEl>
                                          <p:spTgt spid="1906">
                                            <p:txEl>
                                              <p:pRg st="1" end="1"/>
                                            </p:txEl>
                                          </p:spTgt>
                                        </p:tgtEl>
                                        <p:attrNameLst>
                                          <p:attrName>ppt_y</p:attrName>
                                        </p:attrNameLst>
                                      </p:cBhvr>
                                      <p:tavLst>
                                        <p:tav tm="0" fmla="#ppt_y-sin(pi*$)/81">
                                          <p:val>
                                            <p:fltVal val="0"/>
                                          </p:val>
                                        </p:tav>
                                        <p:tav tm="100000">
                                          <p:val>
                                            <p:fltVal val="1"/>
                                          </p:val>
                                        </p:tav>
                                      </p:tavLst>
                                    </p:anim>
                                    <p:animScale>
                                      <p:cBhvr>
                                        <p:cTn id="95" dur="26">
                                          <p:stCondLst>
                                            <p:cond delay="650"/>
                                          </p:stCondLst>
                                        </p:cTn>
                                        <p:tgtEl>
                                          <p:spTgt spid="1906">
                                            <p:txEl>
                                              <p:pRg st="1" end="1"/>
                                            </p:txEl>
                                          </p:spTgt>
                                        </p:tgtEl>
                                      </p:cBhvr>
                                      <p:to x="100000" y="60000"/>
                                    </p:animScale>
                                    <p:animScale>
                                      <p:cBhvr>
                                        <p:cTn id="96" dur="166" decel="50000">
                                          <p:stCondLst>
                                            <p:cond delay="676"/>
                                          </p:stCondLst>
                                        </p:cTn>
                                        <p:tgtEl>
                                          <p:spTgt spid="1906">
                                            <p:txEl>
                                              <p:pRg st="1" end="1"/>
                                            </p:txEl>
                                          </p:spTgt>
                                        </p:tgtEl>
                                      </p:cBhvr>
                                      <p:to x="100000" y="100000"/>
                                    </p:animScale>
                                    <p:animScale>
                                      <p:cBhvr>
                                        <p:cTn id="97" dur="26">
                                          <p:stCondLst>
                                            <p:cond delay="1312"/>
                                          </p:stCondLst>
                                        </p:cTn>
                                        <p:tgtEl>
                                          <p:spTgt spid="1906">
                                            <p:txEl>
                                              <p:pRg st="1" end="1"/>
                                            </p:txEl>
                                          </p:spTgt>
                                        </p:tgtEl>
                                      </p:cBhvr>
                                      <p:to x="100000" y="80000"/>
                                    </p:animScale>
                                    <p:animScale>
                                      <p:cBhvr>
                                        <p:cTn id="98" dur="166" decel="50000">
                                          <p:stCondLst>
                                            <p:cond delay="1338"/>
                                          </p:stCondLst>
                                        </p:cTn>
                                        <p:tgtEl>
                                          <p:spTgt spid="1906">
                                            <p:txEl>
                                              <p:pRg st="1" end="1"/>
                                            </p:txEl>
                                          </p:spTgt>
                                        </p:tgtEl>
                                      </p:cBhvr>
                                      <p:to x="100000" y="100000"/>
                                    </p:animScale>
                                    <p:animScale>
                                      <p:cBhvr>
                                        <p:cTn id="99" dur="26">
                                          <p:stCondLst>
                                            <p:cond delay="1642"/>
                                          </p:stCondLst>
                                        </p:cTn>
                                        <p:tgtEl>
                                          <p:spTgt spid="1906">
                                            <p:txEl>
                                              <p:pRg st="1" end="1"/>
                                            </p:txEl>
                                          </p:spTgt>
                                        </p:tgtEl>
                                      </p:cBhvr>
                                      <p:to x="100000" y="90000"/>
                                    </p:animScale>
                                    <p:animScale>
                                      <p:cBhvr>
                                        <p:cTn id="100" dur="166" decel="50000">
                                          <p:stCondLst>
                                            <p:cond delay="1668"/>
                                          </p:stCondLst>
                                        </p:cTn>
                                        <p:tgtEl>
                                          <p:spTgt spid="1906">
                                            <p:txEl>
                                              <p:pRg st="1" end="1"/>
                                            </p:txEl>
                                          </p:spTgt>
                                        </p:tgtEl>
                                      </p:cBhvr>
                                      <p:to x="100000" y="100000"/>
                                    </p:animScale>
                                    <p:animScale>
                                      <p:cBhvr>
                                        <p:cTn id="101" dur="26">
                                          <p:stCondLst>
                                            <p:cond delay="1808"/>
                                          </p:stCondLst>
                                        </p:cTn>
                                        <p:tgtEl>
                                          <p:spTgt spid="1906">
                                            <p:txEl>
                                              <p:pRg st="1" end="1"/>
                                            </p:txEl>
                                          </p:spTgt>
                                        </p:tgtEl>
                                      </p:cBhvr>
                                      <p:to x="100000" y="95000"/>
                                    </p:animScale>
                                    <p:animScale>
                                      <p:cBhvr>
                                        <p:cTn id="102" dur="166" decel="50000">
                                          <p:stCondLst>
                                            <p:cond delay="1834"/>
                                          </p:stCondLst>
                                        </p:cTn>
                                        <p:tgtEl>
                                          <p:spTgt spid="1906">
                                            <p:txEl>
                                              <p:pRg st="1" end="1"/>
                                            </p:txEl>
                                          </p:spTgt>
                                        </p:tgtEl>
                                      </p:cBhvr>
                                      <p:to x="100000" y="100000"/>
                                    </p:animScale>
                                  </p:childTnLst>
                                </p:cTn>
                              </p:par>
                              <p:par>
                                <p:cTn id="103" presetID="26" presetClass="entr" presetSubtype="0" fill="hold" nodeType="withEffect">
                                  <p:stCondLst>
                                    <p:cond delay="0"/>
                                  </p:stCondLst>
                                  <p:childTnLst>
                                    <p:set>
                                      <p:cBhvr>
                                        <p:cTn id="104" dur="1" fill="hold">
                                          <p:stCondLst>
                                            <p:cond delay="0"/>
                                          </p:stCondLst>
                                        </p:cTn>
                                        <p:tgtEl>
                                          <p:spTgt spid="1906">
                                            <p:txEl>
                                              <p:pRg st="2" end="2"/>
                                            </p:txEl>
                                          </p:spTgt>
                                        </p:tgtEl>
                                        <p:attrNameLst>
                                          <p:attrName>style.visibility</p:attrName>
                                        </p:attrNameLst>
                                      </p:cBhvr>
                                      <p:to>
                                        <p:strVal val="visible"/>
                                      </p:to>
                                    </p:set>
                                    <p:animEffect transition="in" filter="wipe(down)">
                                      <p:cBhvr>
                                        <p:cTn id="105" dur="580">
                                          <p:stCondLst>
                                            <p:cond delay="0"/>
                                          </p:stCondLst>
                                        </p:cTn>
                                        <p:tgtEl>
                                          <p:spTgt spid="1906">
                                            <p:txEl>
                                              <p:pRg st="2" end="2"/>
                                            </p:txEl>
                                          </p:spTgt>
                                        </p:tgtEl>
                                      </p:cBhvr>
                                    </p:animEffect>
                                    <p:anim calcmode="lin" valueType="num">
                                      <p:cBhvr>
                                        <p:cTn id="106" dur="1822" tmFilter="0,0; 0.14,0.36; 0.43,0.73; 0.71,0.91; 1.0,1.0">
                                          <p:stCondLst>
                                            <p:cond delay="0"/>
                                          </p:stCondLst>
                                        </p:cTn>
                                        <p:tgtEl>
                                          <p:spTgt spid="1906">
                                            <p:txEl>
                                              <p:pRg st="2" end="2"/>
                                            </p:txEl>
                                          </p:spTgt>
                                        </p:tgtEl>
                                        <p:attrNameLst>
                                          <p:attrName>ppt_x</p:attrName>
                                        </p:attrNameLst>
                                      </p:cBhvr>
                                      <p:tavLst>
                                        <p:tav tm="0">
                                          <p:val>
                                            <p:strVal val="#ppt_x-0.25"/>
                                          </p:val>
                                        </p:tav>
                                        <p:tav tm="100000">
                                          <p:val>
                                            <p:strVal val="#ppt_x"/>
                                          </p:val>
                                        </p:tav>
                                      </p:tavLst>
                                    </p:anim>
                                    <p:anim calcmode="lin" valueType="num">
                                      <p:cBhvr>
                                        <p:cTn id="107" dur="664" tmFilter="0.0,0.0; 0.25,0.07; 0.50,0.2; 0.75,0.467; 1.0,1.0">
                                          <p:stCondLst>
                                            <p:cond delay="0"/>
                                          </p:stCondLst>
                                        </p:cTn>
                                        <p:tgtEl>
                                          <p:spTgt spid="1906">
                                            <p:txEl>
                                              <p:pRg st="2" end="2"/>
                                            </p:txEl>
                                          </p:spTgt>
                                        </p:tgtEl>
                                        <p:attrNameLst>
                                          <p:attrName>ppt_y</p:attrName>
                                        </p:attrNameLst>
                                      </p:cBhvr>
                                      <p:tavLst>
                                        <p:tav tm="0" fmla="#ppt_y-sin(pi*$)/3">
                                          <p:val>
                                            <p:fltVal val="0.5"/>
                                          </p:val>
                                        </p:tav>
                                        <p:tav tm="100000">
                                          <p:val>
                                            <p:fltVal val="1"/>
                                          </p:val>
                                        </p:tav>
                                      </p:tavLst>
                                    </p:anim>
                                    <p:anim calcmode="lin" valueType="num">
                                      <p:cBhvr>
                                        <p:cTn id="108" dur="664" tmFilter="0, 0; 0.125,0.2665; 0.25,0.4; 0.375,0.465; 0.5,0.5;  0.625,0.535; 0.75,0.6; 0.875,0.7335; 1,1">
                                          <p:stCondLst>
                                            <p:cond delay="664"/>
                                          </p:stCondLst>
                                        </p:cTn>
                                        <p:tgtEl>
                                          <p:spTgt spid="1906">
                                            <p:txEl>
                                              <p:pRg st="2" end="2"/>
                                            </p:txEl>
                                          </p:spTgt>
                                        </p:tgtEl>
                                        <p:attrNameLst>
                                          <p:attrName>ppt_y</p:attrName>
                                        </p:attrNameLst>
                                      </p:cBhvr>
                                      <p:tavLst>
                                        <p:tav tm="0" fmla="#ppt_y-sin(pi*$)/9">
                                          <p:val>
                                            <p:fltVal val="0"/>
                                          </p:val>
                                        </p:tav>
                                        <p:tav tm="100000">
                                          <p:val>
                                            <p:fltVal val="1"/>
                                          </p:val>
                                        </p:tav>
                                      </p:tavLst>
                                    </p:anim>
                                    <p:anim calcmode="lin" valueType="num">
                                      <p:cBhvr>
                                        <p:cTn id="109" dur="332" tmFilter="0, 0; 0.125,0.2665; 0.25,0.4; 0.375,0.465; 0.5,0.5;  0.625,0.535; 0.75,0.6; 0.875,0.7335; 1,1">
                                          <p:stCondLst>
                                            <p:cond delay="1324"/>
                                          </p:stCondLst>
                                        </p:cTn>
                                        <p:tgtEl>
                                          <p:spTgt spid="1906">
                                            <p:txEl>
                                              <p:pRg st="2" end="2"/>
                                            </p:txEl>
                                          </p:spTgt>
                                        </p:tgtEl>
                                        <p:attrNameLst>
                                          <p:attrName>ppt_y</p:attrName>
                                        </p:attrNameLst>
                                      </p:cBhvr>
                                      <p:tavLst>
                                        <p:tav tm="0" fmla="#ppt_y-sin(pi*$)/27">
                                          <p:val>
                                            <p:fltVal val="0"/>
                                          </p:val>
                                        </p:tav>
                                        <p:tav tm="100000">
                                          <p:val>
                                            <p:fltVal val="1"/>
                                          </p:val>
                                        </p:tav>
                                      </p:tavLst>
                                    </p:anim>
                                    <p:anim calcmode="lin" valueType="num">
                                      <p:cBhvr>
                                        <p:cTn id="110" dur="164" tmFilter="0, 0; 0.125,0.2665; 0.25,0.4; 0.375,0.465; 0.5,0.5;  0.625,0.535; 0.75,0.6; 0.875,0.7335; 1,1">
                                          <p:stCondLst>
                                            <p:cond delay="1656"/>
                                          </p:stCondLst>
                                        </p:cTn>
                                        <p:tgtEl>
                                          <p:spTgt spid="1906">
                                            <p:txEl>
                                              <p:pRg st="2" end="2"/>
                                            </p:txEl>
                                          </p:spTgt>
                                        </p:tgtEl>
                                        <p:attrNameLst>
                                          <p:attrName>ppt_y</p:attrName>
                                        </p:attrNameLst>
                                      </p:cBhvr>
                                      <p:tavLst>
                                        <p:tav tm="0" fmla="#ppt_y-sin(pi*$)/81">
                                          <p:val>
                                            <p:fltVal val="0"/>
                                          </p:val>
                                        </p:tav>
                                        <p:tav tm="100000">
                                          <p:val>
                                            <p:fltVal val="1"/>
                                          </p:val>
                                        </p:tav>
                                      </p:tavLst>
                                    </p:anim>
                                    <p:animScale>
                                      <p:cBhvr>
                                        <p:cTn id="111" dur="26">
                                          <p:stCondLst>
                                            <p:cond delay="650"/>
                                          </p:stCondLst>
                                        </p:cTn>
                                        <p:tgtEl>
                                          <p:spTgt spid="1906">
                                            <p:txEl>
                                              <p:pRg st="2" end="2"/>
                                            </p:txEl>
                                          </p:spTgt>
                                        </p:tgtEl>
                                      </p:cBhvr>
                                      <p:to x="100000" y="60000"/>
                                    </p:animScale>
                                    <p:animScale>
                                      <p:cBhvr>
                                        <p:cTn id="112" dur="166" decel="50000">
                                          <p:stCondLst>
                                            <p:cond delay="676"/>
                                          </p:stCondLst>
                                        </p:cTn>
                                        <p:tgtEl>
                                          <p:spTgt spid="1906">
                                            <p:txEl>
                                              <p:pRg st="2" end="2"/>
                                            </p:txEl>
                                          </p:spTgt>
                                        </p:tgtEl>
                                      </p:cBhvr>
                                      <p:to x="100000" y="100000"/>
                                    </p:animScale>
                                    <p:animScale>
                                      <p:cBhvr>
                                        <p:cTn id="113" dur="26">
                                          <p:stCondLst>
                                            <p:cond delay="1312"/>
                                          </p:stCondLst>
                                        </p:cTn>
                                        <p:tgtEl>
                                          <p:spTgt spid="1906">
                                            <p:txEl>
                                              <p:pRg st="2" end="2"/>
                                            </p:txEl>
                                          </p:spTgt>
                                        </p:tgtEl>
                                      </p:cBhvr>
                                      <p:to x="100000" y="80000"/>
                                    </p:animScale>
                                    <p:animScale>
                                      <p:cBhvr>
                                        <p:cTn id="114" dur="166" decel="50000">
                                          <p:stCondLst>
                                            <p:cond delay="1338"/>
                                          </p:stCondLst>
                                        </p:cTn>
                                        <p:tgtEl>
                                          <p:spTgt spid="1906">
                                            <p:txEl>
                                              <p:pRg st="2" end="2"/>
                                            </p:txEl>
                                          </p:spTgt>
                                        </p:tgtEl>
                                      </p:cBhvr>
                                      <p:to x="100000" y="100000"/>
                                    </p:animScale>
                                    <p:animScale>
                                      <p:cBhvr>
                                        <p:cTn id="115" dur="26">
                                          <p:stCondLst>
                                            <p:cond delay="1642"/>
                                          </p:stCondLst>
                                        </p:cTn>
                                        <p:tgtEl>
                                          <p:spTgt spid="1906">
                                            <p:txEl>
                                              <p:pRg st="2" end="2"/>
                                            </p:txEl>
                                          </p:spTgt>
                                        </p:tgtEl>
                                      </p:cBhvr>
                                      <p:to x="100000" y="90000"/>
                                    </p:animScale>
                                    <p:animScale>
                                      <p:cBhvr>
                                        <p:cTn id="116" dur="166" decel="50000">
                                          <p:stCondLst>
                                            <p:cond delay="1668"/>
                                          </p:stCondLst>
                                        </p:cTn>
                                        <p:tgtEl>
                                          <p:spTgt spid="1906">
                                            <p:txEl>
                                              <p:pRg st="2" end="2"/>
                                            </p:txEl>
                                          </p:spTgt>
                                        </p:tgtEl>
                                      </p:cBhvr>
                                      <p:to x="100000" y="100000"/>
                                    </p:animScale>
                                    <p:animScale>
                                      <p:cBhvr>
                                        <p:cTn id="117" dur="26">
                                          <p:stCondLst>
                                            <p:cond delay="1808"/>
                                          </p:stCondLst>
                                        </p:cTn>
                                        <p:tgtEl>
                                          <p:spTgt spid="1906">
                                            <p:txEl>
                                              <p:pRg st="2" end="2"/>
                                            </p:txEl>
                                          </p:spTgt>
                                        </p:tgtEl>
                                      </p:cBhvr>
                                      <p:to x="100000" y="95000"/>
                                    </p:animScale>
                                    <p:animScale>
                                      <p:cBhvr>
                                        <p:cTn id="118" dur="166" decel="50000">
                                          <p:stCondLst>
                                            <p:cond delay="1834"/>
                                          </p:stCondLst>
                                        </p:cTn>
                                        <p:tgtEl>
                                          <p:spTgt spid="1906">
                                            <p:txEl>
                                              <p:pRg st="2" end="2"/>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8" grpId="0" build="p"/>
      <p:bldP spid="1899" grpId="0"/>
      <p:bldP spid="1900" grpId="0"/>
      <p:bldP spid="1901" grpId="0"/>
      <p:bldP spid="1902" grpId="0"/>
      <p:bldP spid="1903" grpId="0" build="p"/>
      <p:bldP spid="1904" grpId="0"/>
      <p:bldP spid="190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10"/>
        <p:cNvGrpSpPr/>
        <p:nvPr/>
      </p:nvGrpSpPr>
      <p:grpSpPr>
        <a:xfrm>
          <a:off x="0" y="0"/>
          <a:ext cx="0" cy="0"/>
          <a:chOff x="0" y="0"/>
          <a:chExt cx="0" cy="0"/>
        </a:xfrm>
      </p:grpSpPr>
      <p:sp>
        <p:nvSpPr>
          <p:cNvPr id="1911" name="Google Shape;1911;p28"/>
          <p:cNvSpPr txBox="1">
            <a:spLocks noGrp="1"/>
          </p:cNvSpPr>
          <p:nvPr>
            <p:ph type="title"/>
          </p:nvPr>
        </p:nvSpPr>
        <p:spPr>
          <a:xfrm>
            <a:off x="4914300" y="1600200"/>
            <a:ext cx="3509700" cy="5871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dirty="0"/>
              <a:t>Practical uses</a:t>
            </a:r>
            <a:endParaRPr dirty="0"/>
          </a:p>
        </p:txBody>
      </p:sp>
      <p:sp>
        <p:nvSpPr>
          <p:cNvPr id="1912" name="Google Shape;1912;p28"/>
          <p:cNvSpPr txBox="1">
            <a:spLocks noGrp="1"/>
          </p:cNvSpPr>
          <p:nvPr>
            <p:ph type="subTitle" idx="1"/>
          </p:nvPr>
        </p:nvSpPr>
        <p:spPr>
          <a:xfrm>
            <a:off x="4914175" y="2571750"/>
            <a:ext cx="3509700" cy="14934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ar-SY" dirty="0"/>
              <a:t>إدراة المنازل الذكية </a:t>
            </a:r>
          </a:p>
          <a:p>
            <a:pPr marL="0" lvl="0" indent="0" algn="r" rtl="0">
              <a:spcBef>
                <a:spcPts val="0"/>
              </a:spcBef>
              <a:spcAft>
                <a:spcPts val="0"/>
              </a:spcAft>
              <a:buNone/>
            </a:pPr>
            <a:r>
              <a:rPr lang="ar-SY" dirty="0"/>
              <a:t>إدارة عمليات التحكم في العديد من الشركات </a:t>
            </a:r>
          </a:p>
          <a:p>
            <a:pPr marL="0" lvl="0" indent="0" algn="r" rtl="0">
              <a:spcBef>
                <a:spcPts val="0"/>
              </a:spcBef>
              <a:spcAft>
                <a:spcPts val="0"/>
              </a:spcAft>
              <a:buNone/>
            </a:pPr>
            <a:r>
              <a:rPr lang="ar-SY" dirty="0"/>
              <a:t>إمكانية القيام بالمهام الروتينية للمقعدين وذوي الاحتياجات الخاصة</a:t>
            </a:r>
            <a:endParaRPr dirty="0"/>
          </a:p>
        </p:txBody>
      </p:sp>
      <p:pic>
        <p:nvPicPr>
          <p:cNvPr id="4" name="Picture 3">
            <a:extLst>
              <a:ext uri="{FF2B5EF4-FFF2-40B4-BE49-F238E27FC236}">
                <a16:creationId xmlns:a16="http://schemas.microsoft.com/office/drawing/2014/main" id="{44FB0CD7-1801-460F-9054-3E8F4DD69D21}"/>
              </a:ext>
            </a:extLst>
          </p:cNvPr>
          <p:cNvPicPr>
            <a:picLocks noChangeAspect="1"/>
          </p:cNvPicPr>
          <p:nvPr/>
        </p:nvPicPr>
        <p:blipFill>
          <a:blip r:embed="rId3"/>
          <a:stretch>
            <a:fillRect/>
          </a:stretch>
        </p:blipFill>
        <p:spPr>
          <a:xfrm>
            <a:off x="1502229" y="1908629"/>
            <a:ext cx="1836057" cy="182154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mph" presetSubtype="0" fill="hold" grpId="0" nodeType="clickEffect">
                                  <p:stCondLst>
                                    <p:cond delay="0"/>
                                  </p:stCondLst>
                                  <p:iterate type="lt">
                                    <p:tmPct val="4000"/>
                                  </p:iterate>
                                  <p:childTnLst>
                                    <p:set>
                                      <p:cBhvr override="childStyle">
                                        <p:cTn id="6" dur="500" fill="hold"/>
                                        <p:tgtEl>
                                          <p:spTgt spid="1911"/>
                                        </p:tgtEl>
                                        <p:attrNameLst>
                                          <p:attrName>style.textDecorationUnderline</p:attrName>
                                        </p:attrNameLst>
                                      </p:cBhvr>
                                      <p:to>
                                        <p:strVal val="true"/>
                                      </p:to>
                                    </p:set>
                                  </p:childTnLst>
                                </p:cTn>
                              </p:par>
                            </p:childTnLst>
                          </p:cTn>
                        </p:par>
                      </p:childTnLst>
                    </p:cTn>
                  </p:par>
                  <p:par>
                    <p:cTn id="7" fill="hold">
                      <p:stCondLst>
                        <p:cond delay="indefinite"/>
                      </p:stCondLst>
                      <p:childTnLst>
                        <p:par>
                          <p:cTn id="8" fill="hold">
                            <p:stCondLst>
                              <p:cond delay="0"/>
                            </p:stCondLst>
                            <p:childTnLst>
                              <p:par>
                                <p:cTn id="9" presetID="34" presetClass="emph" presetSubtype="0" fill="hold" nodeType="clickEffect">
                                  <p:stCondLst>
                                    <p:cond delay="0"/>
                                  </p:stCondLst>
                                  <p:iterate type="lt">
                                    <p:tmPct val="10000"/>
                                  </p:iterate>
                                  <p:childTnLst>
                                    <p:animMotion origin="layout" path="M 0.0 0.0 L 0.0 -0.07213" pathEditMode="relative" ptsTypes="">
                                      <p:cBhvr>
                                        <p:cTn id="10" dur="250" accel="50000" decel="50000" autoRev="1" fill="hold">
                                          <p:stCondLst>
                                            <p:cond delay="0"/>
                                          </p:stCondLst>
                                        </p:cTn>
                                        <p:tgtEl>
                                          <p:spTgt spid="1912">
                                            <p:txEl>
                                              <p:pRg st="0" end="0"/>
                                            </p:txEl>
                                          </p:spTgt>
                                        </p:tgtEl>
                                        <p:attrNameLst>
                                          <p:attrName>ppt_x</p:attrName>
                                          <p:attrName>ppt_y</p:attrName>
                                        </p:attrNameLst>
                                      </p:cBhvr>
                                    </p:animMotion>
                                    <p:animRot by="1500000">
                                      <p:cBhvr>
                                        <p:cTn id="11" dur="125" fill="hold">
                                          <p:stCondLst>
                                            <p:cond delay="0"/>
                                          </p:stCondLst>
                                        </p:cTn>
                                        <p:tgtEl>
                                          <p:spTgt spid="1912">
                                            <p:txEl>
                                              <p:pRg st="0" end="0"/>
                                            </p:txEl>
                                          </p:spTgt>
                                        </p:tgtEl>
                                        <p:attrNameLst>
                                          <p:attrName>r</p:attrName>
                                        </p:attrNameLst>
                                      </p:cBhvr>
                                    </p:animRot>
                                    <p:animRot by="-1500000">
                                      <p:cBhvr>
                                        <p:cTn id="12" dur="125" fill="hold">
                                          <p:stCondLst>
                                            <p:cond delay="125"/>
                                          </p:stCondLst>
                                        </p:cTn>
                                        <p:tgtEl>
                                          <p:spTgt spid="1912">
                                            <p:txEl>
                                              <p:pRg st="0" end="0"/>
                                            </p:txEl>
                                          </p:spTgt>
                                        </p:tgtEl>
                                        <p:attrNameLst>
                                          <p:attrName>r</p:attrName>
                                        </p:attrNameLst>
                                      </p:cBhvr>
                                    </p:animRot>
                                    <p:animRot by="-1500000">
                                      <p:cBhvr>
                                        <p:cTn id="13" dur="125" fill="hold">
                                          <p:stCondLst>
                                            <p:cond delay="250"/>
                                          </p:stCondLst>
                                        </p:cTn>
                                        <p:tgtEl>
                                          <p:spTgt spid="1912">
                                            <p:txEl>
                                              <p:pRg st="0" end="0"/>
                                            </p:txEl>
                                          </p:spTgt>
                                        </p:tgtEl>
                                        <p:attrNameLst>
                                          <p:attrName>r</p:attrName>
                                        </p:attrNameLst>
                                      </p:cBhvr>
                                    </p:animRot>
                                    <p:animRot by="1500000">
                                      <p:cBhvr>
                                        <p:cTn id="14" dur="125" fill="hold">
                                          <p:stCondLst>
                                            <p:cond delay="375"/>
                                          </p:stCondLst>
                                        </p:cTn>
                                        <p:tgtEl>
                                          <p:spTgt spid="1912">
                                            <p:txEl>
                                              <p:pRg st="0" end="0"/>
                                            </p:txEl>
                                          </p:spTgt>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34" presetClass="emph" presetSubtype="0" fill="hold" nodeType="clickEffect">
                                  <p:stCondLst>
                                    <p:cond delay="0"/>
                                  </p:stCondLst>
                                  <p:iterate type="lt">
                                    <p:tmPct val="10000"/>
                                  </p:iterate>
                                  <p:childTnLst>
                                    <p:animMotion origin="layout" path="M 0.0 0.0 L 0.0 -0.07213" pathEditMode="relative" ptsTypes="">
                                      <p:cBhvr>
                                        <p:cTn id="18" dur="250" accel="50000" decel="50000" autoRev="1" fill="hold">
                                          <p:stCondLst>
                                            <p:cond delay="0"/>
                                          </p:stCondLst>
                                        </p:cTn>
                                        <p:tgtEl>
                                          <p:spTgt spid="1912">
                                            <p:txEl>
                                              <p:pRg st="1" end="1"/>
                                            </p:txEl>
                                          </p:spTgt>
                                        </p:tgtEl>
                                        <p:attrNameLst>
                                          <p:attrName>ppt_x</p:attrName>
                                          <p:attrName>ppt_y</p:attrName>
                                        </p:attrNameLst>
                                      </p:cBhvr>
                                    </p:animMotion>
                                    <p:animRot by="1500000">
                                      <p:cBhvr>
                                        <p:cTn id="19" dur="125" fill="hold">
                                          <p:stCondLst>
                                            <p:cond delay="0"/>
                                          </p:stCondLst>
                                        </p:cTn>
                                        <p:tgtEl>
                                          <p:spTgt spid="1912">
                                            <p:txEl>
                                              <p:pRg st="1" end="1"/>
                                            </p:txEl>
                                          </p:spTgt>
                                        </p:tgtEl>
                                        <p:attrNameLst>
                                          <p:attrName>r</p:attrName>
                                        </p:attrNameLst>
                                      </p:cBhvr>
                                    </p:animRot>
                                    <p:animRot by="-1500000">
                                      <p:cBhvr>
                                        <p:cTn id="20" dur="125" fill="hold">
                                          <p:stCondLst>
                                            <p:cond delay="125"/>
                                          </p:stCondLst>
                                        </p:cTn>
                                        <p:tgtEl>
                                          <p:spTgt spid="1912">
                                            <p:txEl>
                                              <p:pRg st="1" end="1"/>
                                            </p:txEl>
                                          </p:spTgt>
                                        </p:tgtEl>
                                        <p:attrNameLst>
                                          <p:attrName>r</p:attrName>
                                        </p:attrNameLst>
                                      </p:cBhvr>
                                    </p:animRot>
                                    <p:animRot by="-1500000">
                                      <p:cBhvr>
                                        <p:cTn id="21" dur="125" fill="hold">
                                          <p:stCondLst>
                                            <p:cond delay="250"/>
                                          </p:stCondLst>
                                        </p:cTn>
                                        <p:tgtEl>
                                          <p:spTgt spid="1912">
                                            <p:txEl>
                                              <p:pRg st="1" end="1"/>
                                            </p:txEl>
                                          </p:spTgt>
                                        </p:tgtEl>
                                        <p:attrNameLst>
                                          <p:attrName>r</p:attrName>
                                        </p:attrNameLst>
                                      </p:cBhvr>
                                    </p:animRot>
                                    <p:animRot by="1500000">
                                      <p:cBhvr>
                                        <p:cTn id="22" dur="125" fill="hold">
                                          <p:stCondLst>
                                            <p:cond delay="375"/>
                                          </p:stCondLst>
                                        </p:cTn>
                                        <p:tgtEl>
                                          <p:spTgt spid="1912">
                                            <p:txEl>
                                              <p:pRg st="1" end="1"/>
                                            </p:txEl>
                                          </p:spTgt>
                                        </p:tgtEl>
                                        <p:attrNameLst>
                                          <p:attrName>r</p:attrName>
                                        </p:attrNameLst>
                                      </p:cBhvr>
                                    </p:animRot>
                                  </p:childTnLst>
                                </p:cTn>
                              </p:par>
                            </p:childTnLst>
                          </p:cTn>
                        </p:par>
                      </p:childTnLst>
                    </p:cTn>
                  </p:par>
                  <p:par>
                    <p:cTn id="23" fill="hold">
                      <p:stCondLst>
                        <p:cond delay="indefinite"/>
                      </p:stCondLst>
                      <p:childTnLst>
                        <p:par>
                          <p:cTn id="24" fill="hold">
                            <p:stCondLst>
                              <p:cond delay="0"/>
                            </p:stCondLst>
                            <p:childTnLst>
                              <p:par>
                                <p:cTn id="25" presetID="34" presetClass="emph" presetSubtype="0" fill="hold" nodeType="clickEffect">
                                  <p:stCondLst>
                                    <p:cond delay="0"/>
                                  </p:stCondLst>
                                  <p:iterate type="lt">
                                    <p:tmPct val="10000"/>
                                  </p:iterate>
                                  <p:childTnLst>
                                    <p:animMotion origin="layout" path="M 0.0 0.0 L 0.0 -0.07213" pathEditMode="relative" ptsTypes="">
                                      <p:cBhvr>
                                        <p:cTn id="26" dur="250" accel="50000" decel="50000" autoRev="1" fill="hold">
                                          <p:stCondLst>
                                            <p:cond delay="0"/>
                                          </p:stCondLst>
                                        </p:cTn>
                                        <p:tgtEl>
                                          <p:spTgt spid="1912">
                                            <p:txEl>
                                              <p:pRg st="2" end="2"/>
                                            </p:txEl>
                                          </p:spTgt>
                                        </p:tgtEl>
                                        <p:attrNameLst>
                                          <p:attrName>ppt_x</p:attrName>
                                          <p:attrName>ppt_y</p:attrName>
                                        </p:attrNameLst>
                                      </p:cBhvr>
                                    </p:animMotion>
                                    <p:animRot by="1500000">
                                      <p:cBhvr>
                                        <p:cTn id="27" dur="125" fill="hold">
                                          <p:stCondLst>
                                            <p:cond delay="0"/>
                                          </p:stCondLst>
                                        </p:cTn>
                                        <p:tgtEl>
                                          <p:spTgt spid="1912">
                                            <p:txEl>
                                              <p:pRg st="2" end="2"/>
                                            </p:txEl>
                                          </p:spTgt>
                                        </p:tgtEl>
                                        <p:attrNameLst>
                                          <p:attrName>r</p:attrName>
                                        </p:attrNameLst>
                                      </p:cBhvr>
                                    </p:animRot>
                                    <p:animRot by="-1500000">
                                      <p:cBhvr>
                                        <p:cTn id="28" dur="125" fill="hold">
                                          <p:stCondLst>
                                            <p:cond delay="125"/>
                                          </p:stCondLst>
                                        </p:cTn>
                                        <p:tgtEl>
                                          <p:spTgt spid="1912">
                                            <p:txEl>
                                              <p:pRg st="2" end="2"/>
                                            </p:txEl>
                                          </p:spTgt>
                                        </p:tgtEl>
                                        <p:attrNameLst>
                                          <p:attrName>r</p:attrName>
                                        </p:attrNameLst>
                                      </p:cBhvr>
                                    </p:animRot>
                                    <p:animRot by="-1500000">
                                      <p:cBhvr>
                                        <p:cTn id="29" dur="125" fill="hold">
                                          <p:stCondLst>
                                            <p:cond delay="250"/>
                                          </p:stCondLst>
                                        </p:cTn>
                                        <p:tgtEl>
                                          <p:spTgt spid="1912">
                                            <p:txEl>
                                              <p:pRg st="2" end="2"/>
                                            </p:txEl>
                                          </p:spTgt>
                                        </p:tgtEl>
                                        <p:attrNameLst>
                                          <p:attrName>r</p:attrName>
                                        </p:attrNameLst>
                                      </p:cBhvr>
                                    </p:animRot>
                                    <p:animRot by="1500000">
                                      <p:cBhvr>
                                        <p:cTn id="30" dur="125" fill="hold">
                                          <p:stCondLst>
                                            <p:cond delay="375"/>
                                          </p:stCondLst>
                                        </p:cTn>
                                        <p:tgtEl>
                                          <p:spTgt spid="1912">
                                            <p:txEl>
                                              <p:pRg st="2" end="2"/>
                                            </p:txEl>
                                          </p:spTgt>
                                        </p:tgtEl>
                                        <p:attrNameLst>
                                          <p:attrName>r</p:attrName>
                                        </p:attrNameLst>
                                      </p:cBhvr>
                                    </p:animRot>
                                  </p:childTnLst>
                                </p:cTn>
                              </p:par>
                            </p:childTnLst>
                          </p:cTn>
                        </p:par>
                      </p:childTnLst>
                    </p:cTn>
                  </p:par>
                  <p:par>
                    <p:cTn id="31" fill="hold">
                      <p:stCondLst>
                        <p:cond delay="indefinite"/>
                      </p:stCondLst>
                      <p:childTnLst>
                        <p:par>
                          <p:cTn id="32" fill="hold">
                            <p:stCondLst>
                              <p:cond delay="0"/>
                            </p:stCondLst>
                            <p:childTnLst>
                              <p:par>
                                <p:cTn id="33" presetID="6" presetClass="emph" presetSubtype="0" fill="hold" nodeType="clickEffect">
                                  <p:stCondLst>
                                    <p:cond delay="0"/>
                                  </p:stCondLst>
                                  <p:childTnLst>
                                    <p:animScale>
                                      <p:cBhvr>
                                        <p:cTn id="34" dur="2000" fill="hold"/>
                                        <p:tgtEl>
                                          <p:spTgt spid="4"/>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35"/>
        <p:cNvGrpSpPr/>
        <p:nvPr/>
      </p:nvGrpSpPr>
      <p:grpSpPr>
        <a:xfrm>
          <a:off x="0" y="0"/>
          <a:ext cx="0" cy="0"/>
          <a:chOff x="0" y="0"/>
          <a:chExt cx="0" cy="0"/>
        </a:xfrm>
      </p:grpSpPr>
      <p:sp>
        <p:nvSpPr>
          <p:cNvPr id="1936" name="Google Shape;1936;p29"/>
          <p:cNvSpPr txBox="1">
            <a:spLocks noGrp="1"/>
          </p:cNvSpPr>
          <p:nvPr>
            <p:ph type="title"/>
          </p:nvPr>
        </p:nvSpPr>
        <p:spPr>
          <a:xfrm>
            <a:off x="720000" y="461875"/>
            <a:ext cx="7704000" cy="488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dirty="0"/>
              <a:t>WHAT WE ARE WORKING ON</a:t>
            </a:r>
            <a:endParaRPr dirty="0"/>
          </a:p>
        </p:txBody>
      </p:sp>
      <p:sp>
        <p:nvSpPr>
          <p:cNvPr id="1937" name="Google Shape;1937;p29"/>
          <p:cNvSpPr txBox="1">
            <a:spLocks noGrp="1"/>
          </p:cNvSpPr>
          <p:nvPr>
            <p:ph type="subTitle" idx="1"/>
          </p:nvPr>
        </p:nvSpPr>
        <p:spPr>
          <a:xfrm>
            <a:off x="719994" y="2088317"/>
            <a:ext cx="1751700" cy="6453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ar-SY" dirty="0"/>
              <a:t>إمكانية التحكم بأجهزة المنظومة</a:t>
            </a:r>
            <a:endParaRPr dirty="0"/>
          </a:p>
        </p:txBody>
      </p:sp>
      <p:sp>
        <p:nvSpPr>
          <p:cNvPr id="1938" name="Google Shape;1938;p29"/>
          <p:cNvSpPr txBox="1">
            <a:spLocks noGrp="1"/>
          </p:cNvSpPr>
          <p:nvPr>
            <p:ph type="title" idx="2"/>
          </p:nvPr>
        </p:nvSpPr>
        <p:spPr>
          <a:xfrm>
            <a:off x="720000" y="1607275"/>
            <a:ext cx="1751700" cy="316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dirty="0"/>
              <a:t>server</a:t>
            </a:r>
            <a:endParaRPr dirty="0"/>
          </a:p>
        </p:txBody>
      </p:sp>
      <p:sp>
        <p:nvSpPr>
          <p:cNvPr id="1941" name="Google Shape;1941;p29"/>
          <p:cNvSpPr txBox="1">
            <a:spLocks noGrp="1"/>
          </p:cNvSpPr>
          <p:nvPr>
            <p:ph type="subTitle" idx="5"/>
          </p:nvPr>
        </p:nvSpPr>
        <p:spPr>
          <a:xfrm>
            <a:off x="6672294" y="2088317"/>
            <a:ext cx="17517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r-SY" dirty="0"/>
              <a:t>تصميم الواجهات الرسومية</a:t>
            </a:r>
          </a:p>
          <a:p>
            <a:pPr marL="0" lvl="0" indent="0" algn="l" rtl="0">
              <a:spcBef>
                <a:spcPts val="0"/>
              </a:spcBef>
              <a:spcAft>
                <a:spcPts val="0"/>
              </a:spcAft>
              <a:buNone/>
            </a:pPr>
            <a:r>
              <a:rPr lang="en-US" dirty="0"/>
              <a:t>C#</a:t>
            </a:r>
            <a:r>
              <a:rPr lang="ar-SY" dirty="0"/>
              <a:t> عبر بيئة </a:t>
            </a:r>
            <a:endParaRPr dirty="0"/>
          </a:p>
        </p:txBody>
      </p:sp>
      <p:sp>
        <p:nvSpPr>
          <p:cNvPr id="1942" name="Google Shape;1942;p29"/>
          <p:cNvSpPr txBox="1">
            <a:spLocks noGrp="1"/>
          </p:cNvSpPr>
          <p:nvPr>
            <p:ph type="title" idx="6"/>
          </p:nvPr>
        </p:nvSpPr>
        <p:spPr>
          <a:xfrm>
            <a:off x="6672300" y="1607275"/>
            <a:ext cx="1751700" cy="316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V</a:t>
            </a:r>
            <a:r>
              <a:rPr lang="en" dirty="0"/>
              <a:t>isual studio</a:t>
            </a:r>
            <a:endParaRPr dirty="0"/>
          </a:p>
        </p:txBody>
      </p:sp>
      <p:sp>
        <p:nvSpPr>
          <p:cNvPr id="1943" name="Google Shape;1943;p29"/>
          <p:cNvSpPr txBox="1">
            <a:spLocks noGrp="1"/>
          </p:cNvSpPr>
          <p:nvPr>
            <p:ph type="subTitle" idx="7"/>
          </p:nvPr>
        </p:nvSpPr>
        <p:spPr>
          <a:xfrm>
            <a:off x="6672294" y="3626192"/>
            <a:ext cx="1751700" cy="6453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r-SY" dirty="0"/>
              <a:t>تطبيق الأوامر اللازمة للتحكم بالروبوت</a:t>
            </a:r>
            <a:endParaRPr dirty="0"/>
          </a:p>
        </p:txBody>
      </p:sp>
      <p:sp>
        <p:nvSpPr>
          <p:cNvPr id="1944" name="Google Shape;1944;p29"/>
          <p:cNvSpPr txBox="1">
            <a:spLocks noGrp="1"/>
          </p:cNvSpPr>
          <p:nvPr>
            <p:ph type="title" idx="8"/>
          </p:nvPr>
        </p:nvSpPr>
        <p:spPr>
          <a:xfrm>
            <a:off x="6672300" y="3145150"/>
            <a:ext cx="1751700" cy="316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Arduino</a:t>
            </a:r>
            <a:endParaRPr dirty="0"/>
          </a:p>
        </p:txBody>
      </p:sp>
      <p:grpSp>
        <p:nvGrpSpPr>
          <p:cNvPr id="1945" name="Google Shape;1945;p29"/>
          <p:cNvGrpSpPr/>
          <p:nvPr/>
        </p:nvGrpSpPr>
        <p:grpSpPr>
          <a:xfrm>
            <a:off x="3133557" y="1731871"/>
            <a:ext cx="980782" cy="877163"/>
            <a:chOff x="3354270" y="1731871"/>
            <a:chExt cx="980782" cy="877163"/>
          </a:xfrm>
        </p:grpSpPr>
        <p:sp>
          <p:nvSpPr>
            <p:cNvPr id="1946" name="Google Shape;1946;p29"/>
            <p:cNvSpPr/>
            <p:nvPr/>
          </p:nvSpPr>
          <p:spPr>
            <a:xfrm>
              <a:off x="3442605" y="2520571"/>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9"/>
            <p:cNvSpPr/>
            <p:nvPr/>
          </p:nvSpPr>
          <p:spPr>
            <a:xfrm>
              <a:off x="3442605" y="1841470"/>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9"/>
            <p:cNvSpPr/>
            <p:nvPr/>
          </p:nvSpPr>
          <p:spPr>
            <a:xfrm>
              <a:off x="3442605" y="1820085"/>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9"/>
            <p:cNvSpPr/>
            <p:nvPr/>
          </p:nvSpPr>
          <p:spPr>
            <a:xfrm>
              <a:off x="3488170" y="1820085"/>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9"/>
            <p:cNvSpPr/>
            <p:nvPr/>
          </p:nvSpPr>
          <p:spPr>
            <a:xfrm>
              <a:off x="4142970" y="1820085"/>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9"/>
            <p:cNvSpPr/>
            <p:nvPr/>
          </p:nvSpPr>
          <p:spPr>
            <a:xfrm>
              <a:off x="4142970" y="1862734"/>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9"/>
            <p:cNvSpPr/>
            <p:nvPr/>
          </p:nvSpPr>
          <p:spPr>
            <a:xfrm>
              <a:off x="4142970" y="2520571"/>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9"/>
            <p:cNvSpPr/>
            <p:nvPr/>
          </p:nvSpPr>
          <p:spPr>
            <a:xfrm>
              <a:off x="3466906" y="2520571"/>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9"/>
            <p:cNvSpPr/>
            <p:nvPr/>
          </p:nvSpPr>
          <p:spPr>
            <a:xfrm>
              <a:off x="3354270" y="1731871"/>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9"/>
            <p:cNvSpPr/>
            <p:nvPr/>
          </p:nvSpPr>
          <p:spPr>
            <a:xfrm>
              <a:off x="4237469" y="2283025"/>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9"/>
            <p:cNvSpPr/>
            <p:nvPr/>
          </p:nvSpPr>
          <p:spPr>
            <a:xfrm>
              <a:off x="4234444" y="239262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9"/>
            <p:cNvSpPr/>
            <p:nvPr/>
          </p:nvSpPr>
          <p:spPr>
            <a:xfrm>
              <a:off x="4234331" y="195106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9"/>
            <p:cNvSpPr/>
            <p:nvPr/>
          </p:nvSpPr>
          <p:spPr>
            <a:xfrm>
              <a:off x="4234344" y="2042442"/>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9" name="Google Shape;1959;p29"/>
            <p:cNvGrpSpPr/>
            <p:nvPr/>
          </p:nvGrpSpPr>
          <p:grpSpPr>
            <a:xfrm>
              <a:off x="3680871" y="1943001"/>
              <a:ext cx="224255" cy="454737"/>
              <a:chOff x="3417000" y="1881451"/>
              <a:chExt cx="203979" cy="413623"/>
            </a:xfrm>
          </p:grpSpPr>
          <p:sp>
            <p:nvSpPr>
              <p:cNvPr id="1960" name="Google Shape;1960;p29"/>
              <p:cNvSpPr/>
              <p:nvPr/>
            </p:nvSpPr>
            <p:spPr>
              <a:xfrm>
                <a:off x="3417000" y="1881451"/>
                <a:ext cx="203979" cy="364813"/>
              </a:xfrm>
              <a:custGeom>
                <a:avLst/>
                <a:gdLst/>
                <a:ahLst/>
                <a:cxnLst/>
                <a:rect l="l" t="t" r="r" b="b"/>
                <a:pathLst>
                  <a:path w="3560" h="6367" fill="none" extrusionOk="0">
                    <a:moveTo>
                      <a:pt x="3559" y="6366"/>
                    </a:moveTo>
                    <a:lnTo>
                      <a:pt x="0" y="6366"/>
                    </a:lnTo>
                    <a:lnTo>
                      <a:pt x="0" y="0"/>
                    </a:lnTo>
                    <a:lnTo>
                      <a:pt x="3559" y="0"/>
                    </a:lnTo>
                    <a:close/>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9"/>
              <p:cNvSpPr/>
              <p:nvPr/>
            </p:nvSpPr>
            <p:spPr>
              <a:xfrm>
                <a:off x="3464384" y="2246200"/>
                <a:ext cx="109209" cy="48875"/>
              </a:xfrm>
              <a:custGeom>
                <a:avLst/>
                <a:gdLst/>
                <a:ahLst/>
                <a:cxnLst/>
                <a:rect l="l" t="t" r="r" b="b"/>
                <a:pathLst>
                  <a:path w="1906" h="853" fill="none" extrusionOk="0">
                    <a:moveTo>
                      <a:pt x="1905" y="853"/>
                    </a:moveTo>
                    <a:lnTo>
                      <a:pt x="0" y="853"/>
                    </a:lnTo>
                    <a:lnTo>
                      <a:pt x="0" y="0"/>
                    </a:lnTo>
                    <a:lnTo>
                      <a:pt x="1905" y="0"/>
                    </a:lnTo>
                    <a:close/>
                  </a:path>
                </a:pathLst>
              </a:custGeom>
              <a:noFill/>
              <a:ln w="952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9"/>
              <p:cNvSpPr/>
              <p:nvPr/>
            </p:nvSpPr>
            <p:spPr>
              <a:xfrm>
                <a:off x="3438544" y="2151432"/>
                <a:ext cx="160891" cy="70419"/>
              </a:xfrm>
              <a:custGeom>
                <a:avLst/>
                <a:gdLst/>
                <a:ahLst/>
                <a:cxnLst/>
                <a:rect l="l" t="t" r="r" b="b"/>
                <a:pathLst>
                  <a:path w="2808" h="1229" extrusionOk="0">
                    <a:moveTo>
                      <a:pt x="0" y="0"/>
                    </a:moveTo>
                    <a:lnTo>
                      <a:pt x="0" y="1228"/>
                    </a:lnTo>
                    <a:lnTo>
                      <a:pt x="2807" y="1228"/>
                    </a:lnTo>
                    <a:lnTo>
                      <a:pt x="28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9"/>
              <p:cNvSpPr/>
              <p:nvPr/>
            </p:nvSpPr>
            <p:spPr>
              <a:xfrm>
                <a:off x="3438544" y="2068123"/>
                <a:ext cx="160891" cy="70419"/>
              </a:xfrm>
              <a:custGeom>
                <a:avLst/>
                <a:gdLst/>
                <a:ahLst/>
                <a:cxnLst/>
                <a:rect l="l" t="t" r="r" b="b"/>
                <a:pathLst>
                  <a:path w="2808" h="1229" extrusionOk="0">
                    <a:moveTo>
                      <a:pt x="0" y="1"/>
                    </a:moveTo>
                    <a:lnTo>
                      <a:pt x="0" y="1229"/>
                    </a:lnTo>
                    <a:lnTo>
                      <a:pt x="2807" y="1229"/>
                    </a:lnTo>
                    <a:lnTo>
                      <a:pt x="2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9"/>
              <p:cNvSpPr/>
              <p:nvPr/>
            </p:nvSpPr>
            <p:spPr>
              <a:xfrm>
                <a:off x="3438544" y="1983381"/>
                <a:ext cx="160891" cy="71908"/>
              </a:xfrm>
              <a:custGeom>
                <a:avLst/>
                <a:gdLst/>
                <a:ahLst/>
                <a:cxnLst/>
                <a:rect l="l" t="t" r="r" b="b"/>
                <a:pathLst>
                  <a:path w="2808" h="1255" extrusionOk="0">
                    <a:moveTo>
                      <a:pt x="0" y="1"/>
                    </a:moveTo>
                    <a:lnTo>
                      <a:pt x="0" y="1254"/>
                    </a:lnTo>
                    <a:lnTo>
                      <a:pt x="2807" y="1254"/>
                    </a:lnTo>
                    <a:lnTo>
                      <a:pt x="28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9"/>
              <p:cNvSpPr/>
              <p:nvPr/>
            </p:nvSpPr>
            <p:spPr>
              <a:xfrm>
                <a:off x="3438544" y="1900130"/>
                <a:ext cx="160891" cy="70419"/>
              </a:xfrm>
              <a:custGeom>
                <a:avLst/>
                <a:gdLst/>
                <a:ahLst/>
                <a:cxnLst/>
                <a:rect l="l" t="t" r="r" b="b"/>
                <a:pathLst>
                  <a:path w="2808" h="1229" extrusionOk="0">
                    <a:moveTo>
                      <a:pt x="0" y="0"/>
                    </a:moveTo>
                    <a:lnTo>
                      <a:pt x="0" y="1228"/>
                    </a:lnTo>
                    <a:lnTo>
                      <a:pt x="2807" y="1228"/>
                    </a:lnTo>
                    <a:lnTo>
                      <a:pt x="280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6" name="Google Shape;1966;p29"/>
          <p:cNvGrpSpPr/>
          <p:nvPr/>
        </p:nvGrpSpPr>
        <p:grpSpPr>
          <a:xfrm>
            <a:off x="5029673" y="1731871"/>
            <a:ext cx="980782" cy="877163"/>
            <a:chOff x="4808949" y="1731871"/>
            <a:chExt cx="980782" cy="877163"/>
          </a:xfrm>
        </p:grpSpPr>
        <p:sp>
          <p:nvSpPr>
            <p:cNvPr id="1967" name="Google Shape;1967;p29"/>
            <p:cNvSpPr/>
            <p:nvPr/>
          </p:nvSpPr>
          <p:spPr>
            <a:xfrm flipH="1">
              <a:off x="5701275" y="2520571"/>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9"/>
            <p:cNvSpPr/>
            <p:nvPr/>
          </p:nvSpPr>
          <p:spPr>
            <a:xfrm flipH="1">
              <a:off x="5701275" y="1841470"/>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9"/>
            <p:cNvSpPr/>
            <p:nvPr/>
          </p:nvSpPr>
          <p:spPr>
            <a:xfrm flipH="1">
              <a:off x="5701275" y="1820085"/>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9"/>
            <p:cNvSpPr/>
            <p:nvPr/>
          </p:nvSpPr>
          <p:spPr>
            <a:xfrm flipH="1">
              <a:off x="5022169" y="1820085"/>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9"/>
            <p:cNvSpPr/>
            <p:nvPr/>
          </p:nvSpPr>
          <p:spPr>
            <a:xfrm flipH="1">
              <a:off x="5000910" y="1820085"/>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9"/>
            <p:cNvSpPr/>
            <p:nvPr/>
          </p:nvSpPr>
          <p:spPr>
            <a:xfrm flipH="1">
              <a:off x="5000910" y="1862734"/>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9"/>
            <p:cNvSpPr/>
            <p:nvPr/>
          </p:nvSpPr>
          <p:spPr>
            <a:xfrm flipH="1">
              <a:off x="5000910" y="2520571"/>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9"/>
            <p:cNvSpPr/>
            <p:nvPr/>
          </p:nvSpPr>
          <p:spPr>
            <a:xfrm flipH="1">
              <a:off x="5043555" y="2520571"/>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9"/>
            <p:cNvSpPr/>
            <p:nvPr/>
          </p:nvSpPr>
          <p:spPr>
            <a:xfrm flipH="1">
              <a:off x="4909531" y="1731871"/>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9"/>
            <p:cNvSpPr/>
            <p:nvPr/>
          </p:nvSpPr>
          <p:spPr>
            <a:xfrm flipH="1">
              <a:off x="4842376" y="2283025"/>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9"/>
            <p:cNvSpPr/>
            <p:nvPr/>
          </p:nvSpPr>
          <p:spPr>
            <a:xfrm flipH="1">
              <a:off x="4808949" y="239262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9"/>
            <p:cNvSpPr/>
            <p:nvPr/>
          </p:nvSpPr>
          <p:spPr>
            <a:xfrm flipH="1">
              <a:off x="4809062" y="1951069"/>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9"/>
            <p:cNvSpPr/>
            <p:nvPr/>
          </p:nvSpPr>
          <p:spPr>
            <a:xfrm flipH="1">
              <a:off x="4833351" y="2042442"/>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0" name="Google Shape;1980;p29"/>
            <p:cNvGrpSpPr/>
            <p:nvPr/>
          </p:nvGrpSpPr>
          <p:grpSpPr>
            <a:xfrm>
              <a:off x="5122483" y="1943088"/>
              <a:ext cx="454767" cy="454767"/>
              <a:chOff x="5122483" y="1943088"/>
              <a:chExt cx="454767" cy="454767"/>
            </a:xfrm>
          </p:grpSpPr>
          <p:sp>
            <p:nvSpPr>
              <p:cNvPr id="1981" name="Google Shape;1981;p29"/>
              <p:cNvSpPr/>
              <p:nvPr/>
            </p:nvSpPr>
            <p:spPr>
              <a:xfrm>
                <a:off x="5122483" y="1943088"/>
                <a:ext cx="454767" cy="454767"/>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9"/>
              <p:cNvSpPr/>
              <p:nvPr/>
            </p:nvSpPr>
            <p:spPr>
              <a:xfrm>
                <a:off x="5122483" y="1943088"/>
                <a:ext cx="454767" cy="454767"/>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9525"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9"/>
              <p:cNvSpPr/>
              <p:nvPr/>
            </p:nvSpPr>
            <p:spPr>
              <a:xfrm>
                <a:off x="5219172" y="2039724"/>
                <a:ext cx="261442" cy="261442"/>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9"/>
              <p:cNvSpPr/>
              <p:nvPr/>
            </p:nvSpPr>
            <p:spPr>
              <a:xfrm>
                <a:off x="5219172" y="2039724"/>
                <a:ext cx="261442" cy="261442"/>
              </a:xfrm>
              <a:custGeom>
                <a:avLst/>
                <a:gdLst/>
                <a:ahLst/>
                <a:cxnLst/>
                <a:rect l="l" t="t" r="r" b="b"/>
                <a:pathLst>
                  <a:path w="4813" h="4813" fill="none" extrusionOk="0">
                    <a:moveTo>
                      <a:pt x="4812" y="2407"/>
                    </a:moveTo>
                    <a:cubicBezTo>
                      <a:pt x="4812" y="3735"/>
                      <a:pt x="3735" y="4813"/>
                      <a:pt x="2406" y="4813"/>
                    </a:cubicBezTo>
                    <a:cubicBezTo>
                      <a:pt x="1078" y="4813"/>
                      <a:pt x="0" y="3735"/>
                      <a:pt x="0" y="2407"/>
                    </a:cubicBezTo>
                    <a:cubicBezTo>
                      <a:pt x="0" y="1078"/>
                      <a:pt x="1078" y="1"/>
                      <a:pt x="2406" y="1"/>
                    </a:cubicBezTo>
                    <a:cubicBezTo>
                      <a:pt x="3735" y="1"/>
                      <a:pt x="4812" y="1078"/>
                      <a:pt x="4812" y="2407"/>
                    </a:cubicBezTo>
                    <a:close/>
                  </a:path>
                </a:pathLst>
              </a:custGeom>
              <a:noFill/>
              <a:ln w="4375"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9"/>
              <p:cNvSpPr/>
              <p:nvPr/>
            </p:nvSpPr>
            <p:spPr>
              <a:xfrm>
                <a:off x="5261379" y="2081930"/>
                <a:ext cx="177029" cy="177029"/>
              </a:xfrm>
              <a:custGeom>
                <a:avLst/>
                <a:gdLst/>
                <a:ahLst/>
                <a:cxnLst/>
                <a:rect l="l" t="t" r="r" b="b"/>
                <a:pathLst>
                  <a:path w="3259" h="3259" extrusionOk="0">
                    <a:moveTo>
                      <a:pt x="1629" y="1"/>
                    </a:moveTo>
                    <a:cubicBezTo>
                      <a:pt x="727" y="1"/>
                      <a:pt x="0" y="727"/>
                      <a:pt x="0" y="1630"/>
                    </a:cubicBezTo>
                    <a:cubicBezTo>
                      <a:pt x="0" y="2532"/>
                      <a:pt x="727" y="3259"/>
                      <a:pt x="1629" y="3259"/>
                    </a:cubicBezTo>
                    <a:cubicBezTo>
                      <a:pt x="2531" y="3259"/>
                      <a:pt x="3258" y="2532"/>
                      <a:pt x="3258" y="1630"/>
                    </a:cubicBezTo>
                    <a:cubicBezTo>
                      <a:pt x="3258" y="727"/>
                      <a:pt x="2531" y="1"/>
                      <a:pt x="16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9"/>
              <p:cNvSpPr/>
              <p:nvPr/>
            </p:nvSpPr>
            <p:spPr>
              <a:xfrm>
                <a:off x="5261379" y="2081930"/>
                <a:ext cx="177029" cy="177029"/>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noFill/>
              <a:ln w="4375"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005" name="Google Shape;2005;p29"/>
          <p:cNvGrpSpPr/>
          <p:nvPr/>
        </p:nvGrpSpPr>
        <p:grpSpPr>
          <a:xfrm>
            <a:off x="5029786" y="3269746"/>
            <a:ext cx="980670" cy="877163"/>
            <a:chOff x="4809062" y="3269746"/>
            <a:chExt cx="980670" cy="877163"/>
          </a:xfrm>
        </p:grpSpPr>
        <p:sp>
          <p:nvSpPr>
            <p:cNvPr id="2006" name="Google Shape;2006;p29"/>
            <p:cNvSpPr/>
            <p:nvPr/>
          </p:nvSpPr>
          <p:spPr>
            <a:xfrm flipH="1">
              <a:off x="5701275" y="405844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9"/>
            <p:cNvSpPr/>
            <p:nvPr/>
          </p:nvSpPr>
          <p:spPr>
            <a:xfrm flipH="1">
              <a:off x="5701275" y="3379345"/>
              <a:ext cx="122" cy="633540"/>
            </a:xfrm>
            <a:custGeom>
              <a:avLst/>
              <a:gdLst/>
              <a:ahLst/>
              <a:cxnLst/>
              <a:rect l="l" t="t" r="r" b="b"/>
              <a:pathLst>
                <a:path w="1" h="5214" fill="none" extrusionOk="0">
                  <a:moveTo>
                    <a:pt x="0" y="5213"/>
                  </a:moveTo>
                  <a:lnTo>
                    <a:pt x="0"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9"/>
            <p:cNvSpPr/>
            <p:nvPr/>
          </p:nvSpPr>
          <p:spPr>
            <a:xfrm flipH="1">
              <a:off x="5701275" y="335796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9"/>
            <p:cNvSpPr/>
            <p:nvPr/>
          </p:nvSpPr>
          <p:spPr>
            <a:xfrm flipH="1">
              <a:off x="5022169" y="3357960"/>
              <a:ext cx="633662" cy="122"/>
            </a:xfrm>
            <a:custGeom>
              <a:avLst/>
              <a:gdLst/>
              <a:ahLst/>
              <a:cxnLst/>
              <a:rect l="l" t="t" r="r" b="b"/>
              <a:pathLst>
                <a:path w="5215" h="1" fill="none" extrusionOk="0">
                  <a:moveTo>
                    <a:pt x="1" y="1"/>
                  </a:moveTo>
                  <a:lnTo>
                    <a:pt x="5214"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9"/>
            <p:cNvSpPr/>
            <p:nvPr/>
          </p:nvSpPr>
          <p:spPr>
            <a:xfrm flipH="1">
              <a:off x="5000910" y="3357960"/>
              <a:ext cx="122" cy="122"/>
            </a:xfrm>
            <a:custGeom>
              <a:avLst/>
              <a:gdLst/>
              <a:ahLst/>
              <a:cxnLst/>
              <a:rect l="l" t="t" r="r" b="b"/>
              <a:pathLst>
                <a:path w="1" h="1" fill="none" extrusionOk="0">
                  <a:moveTo>
                    <a:pt x="0" y="1"/>
                  </a:moveTo>
                  <a:lnTo>
                    <a:pt x="0" y="1"/>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9"/>
            <p:cNvSpPr/>
            <p:nvPr/>
          </p:nvSpPr>
          <p:spPr>
            <a:xfrm flipH="1">
              <a:off x="5000910" y="3400609"/>
              <a:ext cx="122" cy="633540"/>
            </a:xfrm>
            <a:custGeom>
              <a:avLst/>
              <a:gdLst/>
              <a:ahLst/>
              <a:cxnLst/>
              <a:rect l="l" t="t" r="r" b="b"/>
              <a:pathLst>
                <a:path w="1" h="5214" fill="none" extrusionOk="0">
                  <a:moveTo>
                    <a:pt x="0" y="1"/>
                  </a:moveTo>
                  <a:lnTo>
                    <a:pt x="0" y="5214"/>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9"/>
            <p:cNvSpPr/>
            <p:nvPr/>
          </p:nvSpPr>
          <p:spPr>
            <a:xfrm flipH="1">
              <a:off x="5000910" y="4058446"/>
              <a:ext cx="122" cy="122"/>
            </a:xfrm>
            <a:custGeom>
              <a:avLst/>
              <a:gdLst/>
              <a:ahLst/>
              <a:cxnLst/>
              <a:rect l="l" t="t" r="r" b="b"/>
              <a:pathLst>
                <a:path w="1" h="1" fill="none" extrusionOk="0">
                  <a:moveTo>
                    <a:pt x="0" y="0"/>
                  </a:moveTo>
                  <a:lnTo>
                    <a:pt x="0" y="0"/>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9"/>
            <p:cNvSpPr/>
            <p:nvPr/>
          </p:nvSpPr>
          <p:spPr>
            <a:xfrm flipH="1">
              <a:off x="5043555" y="4058446"/>
              <a:ext cx="633540" cy="122"/>
            </a:xfrm>
            <a:custGeom>
              <a:avLst/>
              <a:gdLst/>
              <a:ahLst/>
              <a:cxnLst/>
              <a:rect l="l" t="t" r="r" b="b"/>
              <a:pathLst>
                <a:path w="5214" h="1" fill="none" extrusionOk="0">
                  <a:moveTo>
                    <a:pt x="5214" y="0"/>
                  </a:moveTo>
                  <a:lnTo>
                    <a:pt x="1"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9"/>
            <p:cNvSpPr/>
            <p:nvPr/>
          </p:nvSpPr>
          <p:spPr>
            <a:xfrm flipH="1">
              <a:off x="4909531" y="326974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9"/>
            <p:cNvSpPr/>
            <p:nvPr/>
          </p:nvSpPr>
          <p:spPr>
            <a:xfrm flipH="1">
              <a:off x="4809062" y="3488944"/>
              <a:ext cx="100608" cy="122"/>
            </a:xfrm>
            <a:custGeom>
              <a:avLst/>
              <a:gdLst/>
              <a:ahLst/>
              <a:cxnLst/>
              <a:rect l="l" t="t" r="r" b="b"/>
              <a:pathLst>
                <a:path w="828" h="1" fill="none" extrusionOk="0">
                  <a:moveTo>
                    <a:pt x="1" y="1"/>
                  </a:moveTo>
                  <a:lnTo>
                    <a:pt x="828"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9"/>
            <p:cNvSpPr/>
            <p:nvPr/>
          </p:nvSpPr>
          <p:spPr>
            <a:xfrm flipH="1">
              <a:off x="4833351" y="3580317"/>
              <a:ext cx="76307" cy="122"/>
            </a:xfrm>
            <a:custGeom>
              <a:avLst/>
              <a:gdLst/>
              <a:ahLst/>
              <a:cxnLst/>
              <a:rect l="l" t="t" r="r" b="b"/>
              <a:pathLst>
                <a:path w="628" h="1" fill="none" extrusionOk="0">
                  <a:moveTo>
                    <a:pt x="1" y="1"/>
                  </a:moveTo>
                  <a:lnTo>
                    <a:pt x="627" y="1"/>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17" name="Google Shape;2017;p29"/>
            <p:cNvGrpSpPr/>
            <p:nvPr/>
          </p:nvGrpSpPr>
          <p:grpSpPr>
            <a:xfrm>
              <a:off x="5122475" y="3525766"/>
              <a:ext cx="454750" cy="364987"/>
              <a:chOff x="5122475" y="3525766"/>
              <a:chExt cx="454750" cy="364987"/>
            </a:xfrm>
          </p:grpSpPr>
          <p:sp>
            <p:nvSpPr>
              <p:cNvPr id="2018" name="Google Shape;2018;p29"/>
              <p:cNvSpPr/>
              <p:nvPr/>
            </p:nvSpPr>
            <p:spPr>
              <a:xfrm>
                <a:off x="5304911" y="3681546"/>
                <a:ext cx="182496" cy="209207"/>
              </a:xfrm>
              <a:custGeom>
                <a:avLst/>
                <a:gdLst/>
                <a:ahLst/>
                <a:cxnLst/>
                <a:rect l="l" t="t" r="r" b="b"/>
                <a:pathLst>
                  <a:path w="3259" h="3736" fill="none" extrusionOk="0">
                    <a:moveTo>
                      <a:pt x="3259" y="928"/>
                    </a:moveTo>
                    <a:lnTo>
                      <a:pt x="3259" y="2808"/>
                    </a:lnTo>
                    <a:lnTo>
                      <a:pt x="1629" y="3735"/>
                    </a:lnTo>
                    <a:lnTo>
                      <a:pt x="0" y="2808"/>
                    </a:lnTo>
                    <a:lnTo>
                      <a:pt x="0" y="928"/>
                    </a:lnTo>
                    <a:lnTo>
                      <a:pt x="1629" y="1"/>
                    </a:lnTo>
                    <a:close/>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9"/>
              <p:cNvSpPr/>
              <p:nvPr/>
            </p:nvSpPr>
            <p:spPr>
              <a:xfrm>
                <a:off x="5122475" y="3681546"/>
                <a:ext cx="182496" cy="209207"/>
              </a:xfrm>
              <a:custGeom>
                <a:avLst/>
                <a:gdLst/>
                <a:ahLst/>
                <a:cxnLst/>
                <a:rect l="l" t="t" r="r" b="b"/>
                <a:pathLst>
                  <a:path w="3259" h="3736" extrusionOk="0">
                    <a:moveTo>
                      <a:pt x="1629" y="1"/>
                    </a:moveTo>
                    <a:lnTo>
                      <a:pt x="0" y="928"/>
                    </a:lnTo>
                    <a:lnTo>
                      <a:pt x="0" y="2808"/>
                    </a:lnTo>
                    <a:lnTo>
                      <a:pt x="1629" y="3735"/>
                    </a:lnTo>
                    <a:lnTo>
                      <a:pt x="3258" y="2808"/>
                    </a:lnTo>
                    <a:lnTo>
                      <a:pt x="3258" y="928"/>
                    </a:lnTo>
                    <a:lnTo>
                      <a:pt x="16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9"/>
              <p:cNvSpPr/>
              <p:nvPr/>
            </p:nvSpPr>
            <p:spPr>
              <a:xfrm>
                <a:off x="5122475" y="3681546"/>
                <a:ext cx="182496" cy="209207"/>
              </a:xfrm>
              <a:custGeom>
                <a:avLst/>
                <a:gdLst/>
                <a:ahLst/>
                <a:cxnLst/>
                <a:rect l="l" t="t" r="r" b="b"/>
                <a:pathLst>
                  <a:path w="3259" h="3736" fill="none" extrusionOk="0">
                    <a:moveTo>
                      <a:pt x="3258" y="928"/>
                    </a:moveTo>
                    <a:lnTo>
                      <a:pt x="3258" y="2808"/>
                    </a:lnTo>
                    <a:lnTo>
                      <a:pt x="1629" y="3735"/>
                    </a:lnTo>
                    <a:lnTo>
                      <a:pt x="0" y="2808"/>
                    </a:lnTo>
                    <a:lnTo>
                      <a:pt x="0" y="928"/>
                    </a:lnTo>
                    <a:lnTo>
                      <a:pt x="1629" y="1"/>
                    </a:lnTo>
                    <a:close/>
                  </a:path>
                </a:pathLst>
              </a:custGeom>
              <a:solidFill>
                <a:schemeClr val="accent2"/>
              </a:solid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9"/>
              <p:cNvSpPr/>
              <p:nvPr/>
            </p:nvSpPr>
            <p:spPr>
              <a:xfrm>
                <a:off x="5396129" y="3525766"/>
                <a:ext cx="181096" cy="209207"/>
              </a:xfrm>
              <a:custGeom>
                <a:avLst/>
                <a:gdLst/>
                <a:ahLst/>
                <a:cxnLst/>
                <a:rect l="l" t="t" r="r" b="b"/>
                <a:pathLst>
                  <a:path w="3234" h="3736" extrusionOk="0">
                    <a:moveTo>
                      <a:pt x="1630" y="1"/>
                    </a:moveTo>
                    <a:lnTo>
                      <a:pt x="0" y="928"/>
                    </a:lnTo>
                    <a:lnTo>
                      <a:pt x="0" y="2808"/>
                    </a:lnTo>
                    <a:lnTo>
                      <a:pt x="1630" y="3735"/>
                    </a:lnTo>
                    <a:lnTo>
                      <a:pt x="3234" y="2808"/>
                    </a:lnTo>
                    <a:lnTo>
                      <a:pt x="3234" y="928"/>
                    </a:lnTo>
                    <a:lnTo>
                      <a:pt x="16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9"/>
              <p:cNvSpPr/>
              <p:nvPr/>
            </p:nvSpPr>
            <p:spPr>
              <a:xfrm>
                <a:off x="5396129" y="3525766"/>
                <a:ext cx="181096" cy="209207"/>
              </a:xfrm>
              <a:custGeom>
                <a:avLst/>
                <a:gdLst/>
                <a:ahLst/>
                <a:cxnLst/>
                <a:rect l="l" t="t" r="r" b="b"/>
                <a:pathLst>
                  <a:path w="3234" h="3736" fill="none" extrusionOk="0">
                    <a:moveTo>
                      <a:pt x="3234" y="928"/>
                    </a:moveTo>
                    <a:lnTo>
                      <a:pt x="3234" y="2808"/>
                    </a:lnTo>
                    <a:lnTo>
                      <a:pt x="1630" y="3735"/>
                    </a:lnTo>
                    <a:lnTo>
                      <a:pt x="0" y="2808"/>
                    </a:lnTo>
                    <a:lnTo>
                      <a:pt x="0" y="928"/>
                    </a:lnTo>
                    <a:lnTo>
                      <a:pt x="1630" y="1"/>
                    </a:lnTo>
                    <a:close/>
                  </a:path>
                </a:pathLst>
              </a:custGeom>
              <a:noFill/>
              <a:ln w="9525" cap="rnd" cmpd="sng">
                <a:solidFill>
                  <a:schemeClr val="accent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3" name="Google Shape;2023;p29"/>
            <p:cNvSpPr/>
            <p:nvPr/>
          </p:nvSpPr>
          <p:spPr>
            <a:xfrm flipH="1">
              <a:off x="4842376" y="3820900"/>
              <a:ext cx="64156" cy="122"/>
            </a:xfrm>
            <a:custGeom>
              <a:avLst/>
              <a:gdLst/>
              <a:ahLst/>
              <a:cxnLst/>
              <a:rect l="l" t="t" r="r" b="b"/>
              <a:pathLst>
                <a:path w="528" h="1" fill="none" extrusionOk="0">
                  <a:moveTo>
                    <a:pt x="1" y="0"/>
                  </a:moveTo>
                  <a:lnTo>
                    <a:pt x="527" y="0"/>
                  </a:lnTo>
                </a:path>
              </a:pathLst>
            </a:custGeom>
            <a:noFill/>
            <a:ln w="9525"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29"/>
          <p:cNvGrpSpPr/>
          <p:nvPr/>
        </p:nvGrpSpPr>
        <p:grpSpPr>
          <a:xfrm>
            <a:off x="4025473" y="2055063"/>
            <a:ext cx="1117490" cy="1716075"/>
            <a:chOff x="4010560" y="2217025"/>
            <a:chExt cx="1117490" cy="1716075"/>
          </a:xfrm>
        </p:grpSpPr>
        <p:sp>
          <p:nvSpPr>
            <p:cNvPr id="2025" name="Google Shape;2025;p29"/>
            <p:cNvSpPr/>
            <p:nvPr/>
          </p:nvSpPr>
          <p:spPr>
            <a:xfrm>
              <a:off x="4114325" y="2391650"/>
              <a:ext cx="25" cy="1084800"/>
            </a:xfrm>
            <a:custGeom>
              <a:avLst/>
              <a:gdLst/>
              <a:ahLst/>
              <a:cxnLst/>
              <a:rect l="l" t="t" r="r" b="b"/>
              <a:pathLst>
                <a:path w="1" h="43392" fill="none" extrusionOk="0">
                  <a:moveTo>
                    <a:pt x="0" y="43391"/>
                  </a:moveTo>
                  <a:lnTo>
                    <a:pt x="0" y="0"/>
                  </a:lnTo>
                </a:path>
              </a:pathLst>
            </a:custGeom>
            <a:noFill/>
            <a:ln w="13125" cap="flat" cmpd="sng">
              <a:solidFill>
                <a:schemeClr val="accent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9"/>
            <p:cNvSpPr/>
            <p:nvPr/>
          </p:nvSpPr>
          <p:spPr>
            <a:xfrm>
              <a:off x="4626400" y="2217025"/>
              <a:ext cx="445675" cy="1608154"/>
            </a:xfrm>
            <a:custGeom>
              <a:avLst/>
              <a:gdLst/>
              <a:ahLst/>
              <a:cxnLst/>
              <a:rect l="l" t="t" r="r" b="b"/>
              <a:pathLst>
                <a:path w="17827" h="64734" fill="none" extrusionOk="0">
                  <a:moveTo>
                    <a:pt x="17827" y="64733"/>
                  </a:moveTo>
                  <a:lnTo>
                    <a:pt x="4314" y="51221"/>
                  </a:lnTo>
                  <a:lnTo>
                    <a:pt x="4314" y="28258"/>
                  </a:lnTo>
                  <a:lnTo>
                    <a:pt x="0" y="23944"/>
                  </a:lnTo>
                  <a:lnTo>
                    <a:pt x="0" y="1"/>
                  </a:lnTo>
                </a:path>
              </a:pathLst>
            </a:custGeom>
            <a:noFill/>
            <a:ln w="13125" cap="flat" cmpd="sng">
              <a:solidFill>
                <a:schemeClr val="accent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9"/>
            <p:cNvSpPr/>
            <p:nvPr/>
          </p:nvSpPr>
          <p:spPr>
            <a:xfrm rot="-5400000">
              <a:off x="4432796" y="1794789"/>
              <a:ext cx="174625" cy="1019097"/>
            </a:xfrm>
            <a:custGeom>
              <a:avLst/>
              <a:gdLst/>
              <a:ahLst/>
              <a:cxnLst/>
              <a:rect l="l" t="t" r="r" b="b"/>
              <a:pathLst>
                <a:path w="6985" h="22279" fill="none" extrusionOk="0">
                  <a:moveTo>
                    <a:pt x="0" y="22278"/>
                  </a:moveTo>
                  <a:lnTo>
                    <a:pt x="6985" y="15294"/>
                  </a:lnTo>
                  <a:lnTo>
                    <a:pt x="6985" y="1"/>
                  </a:lnTo>
                </a:path>
              </a:pathLst>
            </a:custGeom>
            <a:noFill/>
            <a:ln w="13125" cap="flat" cmpd="sng">
              <a:solidFill>
                <a:schemeClr val="accent4"/>
              </a:solidFill>
              <a:prstDash val="solid"/>
              <a:miter lim="2282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9"/>
            <p:cNvSpPr/>
            <p:nvPr/>
          </p:nvSpPr>
          <p:spPr>
            <a:xfrm>
              <a:off x="5012675" y="2364500"/>
              <a:ext cx="59400" cy="59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9"/>
            <p:cNvSpPr/>
            <p:nvPr/>
          </p:nvSpPr>
          <p:spPr>
            <a:xfrm>
              <a:off x="5040950" y="3789100"/>
              <a:ext cx="59400" cy="59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30" name="Google Shape;2030;p29"/>
            <p:cNvCxnSpPr/>
            <p:nvPr/>
          </p:nvCxnSpPr>
          <p:spPr>
            <a:xfrm>
              <a:off x="4015950" y="3933100"/>
              <a:ext cx="1112100" cy="0"/>
            </a:xfrm>
            <a:prstGeom prst="straightConnector1">
              <a:avLst/>
            </a:prstGeom>
            <a:noFill/>
            <a:ln w="9525" cap="flat" cmpd="sng">
              <a:solidFill>
                <a:schemeClr val="dk2"/>
              </a:solidFill>
              <a:prstDash val="solid"/>
              <a:round/>
              <a:headEnd type="none" w="med" len="med"/>
              <a:tailEnd type="none" w="med" len="med"/>
            </a:ln>
          </p:spPr>
        </p:cxnSp>
        <p:sp>
          <p:nvSpPr>
            <p:cNvPr id="2031" name="Google Shape;2031;p29"/>
            <p:cNvSpPr/>
            <p:nvPr/>
          </p:nvSpPr>
          <p:spPr>
            <a:xfrm>
              <a:off x="4084638" y="3455000"/>
              <a:ext cx="59400" cy="59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9"/>
            <p:cNvSpPr/>
            <p:nvPr/>
          </p:nvSpPr>
          <p:spPr>
            <a:xfrm>
              <a:off x="4084638" y="2364500"/>
              <a:ext cx="59400" cy="594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936"/>
                                        </p:tgtEl>
                                        <p:attrNameLst>
                                          <p:attrName>style.visibility</p:attrName>
                                        </p:attrNameLst>
                                      </p:cBhvr>
                                      <p:to>
                                        <p:strVal val="visible"/>
                                      </p:to>
                                    </p:set>
                                    <p:animEffect transition="in" filter="wipe(down)">
                                      <p:cBhvr>
                                        <p:cTn id="7" dur="500"/>
                                        <p:tgtEl>
                                          <p:spTgt spid="1936"/>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1942"/>
                                        </p:tgtEl>
                                        <p:attrNameLst>
                                          <p:attrName>style.visibility</p:attrName>
                                        </p:attrNameLst>
                                      </p:cBhvr>
                                      <p:to>
                                        <p:strVal val="visible"/>
                                      </p:to>
                                    </p:set>
                                    <p:animEffect transition="in" filter="fade">
                                      <p:cBhvr>
                                        <p:cTn id="12" dur="1000"/>
                                        <p:tgtEl>
                                          <p:spTgt spid="1942"/>
                                        </p:tgtEl>
                                      </p:cBhvr>
                                    </p:animEffect>
                                    <p:anim calcmode="lin" valueType="num">
                                      <p:cBhvr>
                                        <p:cTn id="13" dur="1000" fill="hold"/>
                                        <p:tgtEl>
                                          <p:spTgt spid="1942"/>
                                        </p:tgtEl>
                                        <p:attrNameLst>
                                          <p:attrName>ppt_x</p:attrName>
                                        </p:attrNameLst>
                                      </p:cBhvr>
                                      <p:tavLst>
                                        <p:tav tm="0">
                                          <p:val>
                                            <p:strVal val="#ppt_x"/>
                                          </p:val>
                                        </p:tav>
                                        <p:tav tm="100000">
                                          <p:val>
                                            <p:strVal val="#ppt_x"/>
                                          </p:val>
                                        </p:tav>
                                      </p:tavLst>
                                    </p:anim>
                                    <p:anim calcmode="lin" valueType="num">
                                      <p:cBhvr>
                                        <p:cTn id="14" dur="1000" fill="hold"/>
                                        <p:tgtEl>
                                          <p:spTgt spid="1942"/>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941">
                                            <p:txEl>
                                              <p:pRg st="0" end="0"/>
                                            </p:txEl>
                                          </p:spTgt>
                                        </p:tgtEl>
                                        <p:attrNameLst>
                                          <p:attrName>style.visibility</p:attrName>
                                        </p:attrNameLst>
                                      </p:cBhvr>
                                      <p:to>
                                        <p:strVal val="visible"/>
                                      </p:to>
                                    </p:set>
                                    <p:animEffect transition="in" filter="fade">
                                      <p:cBhvr>
                                        <p:cTn id="19" dur="500"/>
                                        <p:tgtEl>
                                          <p:spTgt spid="1941">
                                            <p:txEl>
                                              <p:pRg st="0" end="0"/>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1941">
                                            <p:txEl>
                                              <p:pRg st="1" end="1"/>
                                            </p:txEl>
                                          </p:spTgt>
                                        </p:tgtEl>
                                        <p:attrNameLst>
                                          <p:attrName>style.visibility</p:attrName>
                                        </p:attrNameLst>
                                      </p:cBhvr>
                                      <p:to>
                                        <p:strVal val="visible"/>
                                      </p:to>
                                    </p:set>
                                    <p:animEffect transition="in" filter="fade">
                                      <p:cBhvr>
                                        <p:cTn id="22" dur="500"/>
                                        <p:tgtEl>
                                          <p:spTgt spid="1941">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1944"/>
                                        </p:tgtEl>
                                        <p:attrNameLst>
                                          <p:attrName>style.visibility</p:attrName>
                                        </p:attrNameLst>
                                      </p:cBhvr>
                                      <p:to>
                                        <p:strVal val="visible"/>
                                      </p:to>
                                    </p:set>
                                    <p:animEffect transition="in" filter="fade">
                                      <p:cBhvr>
                                        <p:cTn id="27" dur="1000"/>
                                        <p:tgtEl>
                                          <p:spTgt spid="1944"/>
                                        </p:tgtEl>
                                      </p:cBhvr>
                                    </p:animEffect>
                                    <p:anim calcmode="lin" valueType="num">
                                      <p:cBhvr>
                                        <p:cTn id="28" dur="1000" fill="hold"/>
                                        <p:tgtEl>
                                          <p:spTgt spid="1944"/>
                                        </p:tgtEl>
                                        <p:attrNameLst>
                                          <p:attrName>ppt_x</p:attrName>
                                        </p:attrNameLst>
                                      </p:cBhvr>
                                      <p:tavLst>
                                        <p:tav tm="0">
                                          <p:val>
                                            <p:strVal val="#ppt_x"/>
                                          </p:val>
                                        </p:tav>
                                        <p:tav tm="100000">
                                          <p:val>
                                            <p:strVal val="#ppt_x"/>
                                          </p:val>
                                        </p:tav>
                                      </p:tavLst>
                                    </p:anim>
                                    <p:anim calcmode="lin" valueType="num">
                                      <p:cBhvr>
                                        <p:cTn id="29" dur="1000" fill="hold"/>
                                        <p:tgtEl>
                                          <p:spTgt spid="1944"/>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1943">
                                            <p:txEl>
                                              <p:pRg st="0" end="0"/>
                                            </p:txEl>
                                          </p:spTgt>
                                        </p:tgtEl>
                                        <p:attrNameLst>
                                          <p:attrName>style.visibility</p:attrName>
                                        </p:attrNameLst>
                                      </p:cBhvr>
                                      <p:to>
                                        <p:strVal val="visible"/>
                                      </p:to>
                                    </p:set>
                                    <p:animEffect transition="in" filter="fade">
                                      <p:cBhvr>
                                        <p:cTn id="34" dur="500"/>
                                        <p:tgtEl>
                                          <p:spTgt spid="1943">
                                            <p:txEl>
                                              <p:pRg st="0" end="0"/>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1938"/>
                                        </p:tgtEl>
                                        <p:attrNameLst>
                                          <p:attrName>style.visibility</p:attrName>
                                        </p:attrNameLst>
                                      </p:cBhvr>
                                      <p:to>
                                        <p:strVal val="visible"/>
                                      </p:to>
                                    </p:set>
                                    <p:animEffect transition="in" filter="fade">
                                      <p:cBhvr>
                                        <p:cTn id="39" dur="1000"/>
                                        <p:tgtEl>
                                          <p:spTgt spid="1938"/>
                                        </p:tgtEl>
                                      </p:cBhvr>
                                    </p:animEffect>
                                    <p:anim calcmode="lin" valueType="num">
                                      <p:cBhvr>
                                        <p:cTn id="40" dur="1000" fill="hold"/>
                                        <p:tgtEl>
                                          <p:spTgt spid="1938"/>
                                        </p:tgtEl>
                                        <p:attrNameLst>
                                          <p:attrName>ppt_x</p:attrName>
                                        </p:attrNameLst>
                                      </p:cBhvr>
                                      <p:tavLst>
                                        <p:tav tm="0">
                                          <p:val>
                                            <p:strVal val="#ppt_x"/>
                                          </p:val>
                                        </p:tav>
                                        <p:tav tm="100000">
                                          <p:val>
                                            <p:strVal val="#ppt_x"/>
                                          </p:val>
                                        </p:tav>
                                      </p:tavLst>
                                    </p:anim>
                                    <p:anim calcmode="lin" valueType="num">
                                      <p:cBhvr>
                                        <p:cTn id="41" dur="1000" fill="hold"/>
                                        <p:tgtEl>
                                          <p:spTgt spid="1938"/>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0" presetClass="entr" presetSubtype="0" fill="hold" grpId="0" nodeType="clickEffect">
                                  <p:stCondLst>
                                    <p:cond delay="0"/>
                                  </p:stCondLst>
                                  <p:childTnLst>
                                    <p:set>
                                      <p:cBhvr>
                                        <p:cTn id="45" dur="1" fill="hold">
                                          <p:stCondLst>
                                            <p:cond delay="0"/>
                                          </p:stCondLst>
                                        </p:cTn>
                                        <p:tgtEl>
                                          <p:spTgt spid="1937">
                                            <p:txEl>
                                              <p:pRg st="0" end="0"/>
                                            </p:txEl>
                                          </p:spTgt>
                                        </p:tgtEl>
                                        <p:attrNameLst>
                                          <p:attrName>style.visibility</p:attrName>
                                        </p:attrNameLst>
                                      </p:cBhvr>
                                      <p:to>
                                        <p:strVal val="visible"/>
                                      </p:to>
                                    </p:set>
                                    <p:animEffect transition="in" filter="fade">
                                      <p:cBhvr>
                                        <p:cTn id="46" dur="500"/>
                                        <p:tgtEl>
                                          <p:spTgt spid="193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36" grpId="0"/>
      <p:bldP spid="1937" grpId="0" build="p"/>
      <p:bldP spid="1938" grpId="0"/>
      <p:bldP spid="1942" grpId="0"/>
      <p:bldP spid="194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36"/>
        <p:cNvGrpSpPr/>
        <p:nvPr/>
      </p:nvGrpSpPr>
      <p:grpSpPr>
        <a:xfrm>
          <a:off x="0" y="0"/>
          <a:ext cx="0" cy="0"/>
          <a:chOff x="0" y="0"/>
          <a:chExt cx="0" cy="0"/>
        </a:xfrm>
      </p:grpSpPr>
      <p:sp>
        <p:nvSpPr>
          <p:cNvPr id="2037" name="Google Shape;2037;p30"/>
          <p:cNvSpPr txBox="1">
            <a:spLocks noGrp="1"/>
          </p:cNvSpPr>
          <p:nvPr>
            <p:ph type="title"/>
          </p:nvPr>
        </p:nvSpPr>
        <p:spPr>
          <a:xfrm>
            <a:off x="720000" y="1581275"/>
            <a:ext cx="3509700" cy="6330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ABOUT THE PROJECT</a:t>
            </a:r>
            <a:endParaRPr dirty="0"/>
          </a:p>
        </p:txBody>
      </p:sp>
      <p:sp>
        <p:nvSpPr>
          <p:cNvPr id="2038" name="Google Shape;2038;p30"/>
          <p:cNvSpPr txBox="1">
            <a:spLocks noGrp="1"/>
          </p:cNvSpPr>
          <p:nvPr>
            <p:ph type="subTitle" idx="1"/>
          </p:nvPr>
        </p:nvSpPr>
        <p:spPr>
          <a:xfrm>
            <a:off x="720000" y="2616563"/>
            <a:ext cx="3509700" cy="1389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ar-SY" sz="1800" dirty="0">
                <a:effectLst/>
                <a:latin typeface="Times New Roman" panose="02020603050405020304" pitchFamily="18" charset="0"/>
                <a:ea typeface="Calibri" panose="020F0502020204030204" pitchFamily="34" charset="0"/>
                <a:cs typeface="Simplified Arabic" panose="02020603050405020304" pitchFamily="18" charset="-78"/>
              </a:rPr>
              <a:t>المشروع عبارة عن نظام للتعرف على المستخدم والتحكم من خلال مجموعة من الاوامر عبر تطبيق على الحاسب الذي يتضمن الجمع بين مجالات الذكاء الصناعي و التحكم و الشبكات و الزمن الحقيقي </a:t>
            </a:r>
            <a:endParaRPr lang="en-US" dirty="0"/>
          </a:p>
        </p:txBody>
      </p:sp>
      <p:pic>
        <p:nvPicPr>
          <p:cNvPr id="2039" name="Google Shape;2039;p30"/>
          <p:cNvPicPr preferRelativeResize="0"/>
          <p:nvPr/>
        </p:nvPicPr>
        <p:blipFill rotWithShape="1">
          <a:blip r:embed="rId3">
            <a:alphaModFix/>
          </a:blip>
          <a:srcRect l="11077" r="11077"/>
          <a:stretch/>
        </p:blipFill>
        <p:spPr>
          <a:xfrm>
            <a:off x="4589375" y="732288"/>
            <a:ext cx="4301544" cy="3686728"/>
          </a:xfrm>
          <a:prstGeom prst="rect">
            <a:avLst/>
          </a:prstGeom>
          <a:noFill/>
          <a:ln w="9525" cap="flat" cmpd="sng">
            <a:solidFill>
              <a:schemeClr val="accent4"/>
            </a:solidFill>
            <a:prstDash val="solid"/>
            <a:round/>
            <a:headEnd type="none" w="sm" len="sm"/>
            <a:tailEnd type="none" w="sm" len="sm"/>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2037"/>
                                        </p:tgtEl>
                                        <p:attrNameLst>
                                          <p:attrName>style.visibility</p:attrName>
                                        </p:attrNameLst>
                                      </p:cBhvr>
                                      <p:to>
                                        <p:strVal val="visible"/>
                                      </p:to>
                                    </p:set>
                                    <p:anim calcmode="lin" valueType="num">
                                      <p:cBhvr>
                                        <p:cTn id="7" dur="1000" fill="hold"/>
                                        <p:tgtEl>
                                          <p:spTgt spid="2037"/>
                                        </p:tgtEl>
                                        <p:attrNameLst>
                                          <p:attrName>ppt_w</p:attrName>
                                        </p:attrNameLst>
                                      </p:cBhvr>
                                      <p:tavLst>
                                        <p:tav tm="0">
                                          <p:val>
                                            <p:fltVal val="0"/>
                                          </p:val>
                                        </p:tav>
                                        <p:tav tm="100000">
                                          <p:val>
                                            <p:strVal val="#ppt_w"/>
                                          </p:val>
                                        </p:tav>
                                      </p:tavLst>
                                    </p:anim>
                                    <p:anim calcmode="lin" valueType="num">
                                      <p:cBhvr>
                                        <p:cTn id="8" dur="1000" fill="hold"/>
                                        <p:tgtEl>
                                          <p:spTgt spid="2037"/>
                                        </p:tgtEl>
                                        <p:attrNameLst>
                                          <p:attrName>ppt_h</p:attrName>
                                        </p:attrNameLst>
                                      </p:cBhvr>
                                      <p:tavLst>
                                        <p:tav tm="0">
                                          <p:val>
                                            <p:fltVal val="0"/>
                                          </p:val>
                                        </p:tav>
                                        <p:tav tm="100000">
                                          <p:val>
                                            <p:strVal val="#ppt_h"/>
                                          </p:val>
                                        </p:tav>
                                      </p:tavLst>
                                    </p:anim>
                                    <p:anim calcmode="lin" valueType="num">
                                      <p:cBhvr>
                                        <p:cTn id="9" dur="1000" fill="hold"/>
                                        <p:tgtEl>
                                          <p:spTgt spid="2037"/>
                                        </p:tgtEl>
                                        <p:attrNameLst>
                                          <p:attrName>style.rotation</p:attrName>
                                        </p:attrNameLst>
                                      </p:cBhvr>
                                      <p:tavLst>
                                        <p:tav tm="0">
                                          <p:val>
                                            <p:fltVal val="90"/>
                                          </p:val>
                                        </p:tav>
                                        <p:tav tm="100000">
                                          <p:val>
                                            <p:fltVal val="0"/>
                                          </p:val>
                                        </p:tav>
                                      </p:tavLst>
                                    </p:anim>
                                    <p:animEffect transition="in" filter="fade">
                                      <p:cBhvr>
                                        <p:cTn id="10" dur="1000"/>
                                        <p:tgtEl>
                                          <p:spTgt spid="2037"/>
                                        </p:tgtEl>
                                      </p:cBhvr>
                                    </p:animEffect>
                                  </p:childTnLst>
                                </p:cTn>
                              </p:par>
                            </p:childTnLst>
                          </p:cTn>
                        </p:par>
                      </p:childTnLst>
                    </p:cTn>
                  </p:par>
                  <p:par>
                    <p:cTn id="11" fill="hold">
                      <p:stCondLst>
                        <p:cond delay="indefinite"/>
                      </p:stCondLst>
                      <p:childTnLst>
                        <p:par>
                          <p:cTn id="12" fill="hold">
                            <p:stCondLst>
                              <p:cond delay="0"/>
                            </p:stCondLst>
                            <p:childTnLst>
                              <p:par>
                                <p:cTn id="13" presetID="8" presetClass="emph" presetSubtype="0" fill="hold" nodeType="clickEffect">
                                  <p:stCondLst>
                                    <p:cond delay="0"/>
                                  </p:stCondLst>
                                  <p:childTnLst>
                                    <p:animRot by="21600000">
                                      <p:cBhvr>
                                        <p:cTn id="14" dur="2000" fill="hold"/>
                                        <p:tgtEl>
                                          <p:spTgt spid="2039"/>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grpId="0" nodeType="clickEffect">
                                  <p:stCondLst>
                                    <p:cond delay="0"/>
                                  </p:stCondLst>
                                  <p:childTnLst>
                                    <p:set>
                                      <p:cBhvr>
                                        <p:cTn id="18" dur="1" fill="hold">
                                          <p:stCondLst>
                                            <p:cond delay="0"/>
                                          </p:stCondLst>
                                        </p:cTn>
                                        <p:tgtEl>
                                          <p:spTgt spid="2038">
                                            <p:txEl>
                                              <p:pRg st="0" end="0"/>
                                            </p:txEl>
                                          </p:spTgt>
                                        </p:tgtEl>
                                        <p:attrNameLst>
                                          <p:attrName>style.visibility</p:attrName>
                                        </p:attrNameLst>
                                      </p:cBhvr>
                                      <p:to>
                                        <p:strVal val="visible"/>
                                      </p:to>
                                    </p:set>
                                    <p:animEffect transition="in" filter="wipe(down)">
                                      <p:cBhvr>
                                        <p:cTn id="19" dur="500"/>
                                        <p:tgtEl>
                                          <p:spTgt spid="203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37" grpId="0"/>
      <p:bldP spid="2038"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043"/>
        <p:cNvGrpSpPr/>
        <p:nvPr/>
      </p:nvGrpSpPr>
      <p:grpSpPr>
        <a:xfrm>
          <a:off x="0" y="0"/>
          <a:ext cx="0" cy="0"/>
          <a:chOff x="0" y="0"/>
          <a:chExt cx="0" cy="0"/>
        </a:xfrm>
      </p:grpSpPr>
      <p:sp>
        <p:nvSpPr>
          <p:cNvPr id="2044" name="Google Shape;2044;p31"/>
          <p:cNvSpPr txBox="1">
            <a:spLocks noGrp="1"/>
          </p:cNvSpPr>
          <p:nvPr>
            <p:ph type="subTitle" idx="1"/>
          </p:nvPr>
        </p:nvSpPr>
        <p:spPr>
          <a:xfrm>
            <a:off x="1939889" y="1517136"/>
            <a:ext cx="5263921" cy="1815602"/>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 sz="2400" dirty="0">
                <a:solidFill>
                  <a:srgbClr val="FFFF66"/>
                </a:solidFill>
              </a:rPr>
              <a:t>‘’ Your most unhappy customers are your greatest source of learning’’</a:t>
            </a:r>
            <a:endParaRPr sz="2400" dirty="0">
              <a:solidFill>
                <a:srgbClr val="FFFF66"/>
              </a:solidFill>
            </a:endParaRPr>
          </a:p>
        </p:txBody>
      </p:sp>
      <p:sp>
        <p:nvSpPr>
          <p:cNvPr id="2045" name="Google Shape;2045;p31"/>
          <p:cNvSpPr txBox="1">
            <a:spLocks noGrp="1"/>
          </p:cNvSpPr>
          <p:nvPr>
            <p:ph type="title"/>
          </p:nvPr>
        </p:nvSpPr>
        <p:spPr>
          <a:xfrm>
            <a:off x="2400450" y="3332738"/>
            <a:ext cx="4342800" cy="316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Bill Gates</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mph" presetSubtype="0" nodeType="clickEffect">
                                  <p:stCondLst>
                                    <p:cond delay="0"/>
                                  </p:stCondLst>
                                  <p:iterate type="lt">
                                    <p:tmAbs val="25"/>
                                  </p:iterate>
                                  <p:childTnLst>
                                    <p:set>
                                      <p:cBhvr override="childStyle">
                                        <p:cTn id="6" dur="indefinite"/>
                                        <p:tgtEl>
                                          <p:spTgt spid="2044">
                                            <p:txEl>
                                              <p:pRg st="0" end="0"/>
                                            </p:txEl>
                                          </p:spTgt>
                                        </p:tgtEl>
                                        <p:attrNameLst>
                                          <p:attrName>style.fontWeight</p:attrName>
                                        </p:attrNameLst>
                                      </p:cBhvr>
                                      <p:to>
                                        <p:strVal val="bold"/>
                                      </p:to>
                                    </p:set>
                                  </p:childTnLst>
                                </p:cTn>
                              </p:par>
                            </p:childTnLst>
                          </p:cTn>
                        </p:par>
                      </p:childTnLst>
                    </p:cTn>
                  </p:par>
                  <p:par>
                    <p:cTn id="7" fill="hold">
                      <p:stCondLst>
                        <p:cond delay="indefinite"/>
                      </p:stCondLst>
                      <p:childTnLst>
                        <p:par>
                          <p:cTn id="8" fill="hold">
                            <p:stCondLst>
                              <p:cond delay="0"/>
                            </p:stCondLst>
                            <p:childTnLst>
                              <p:par>
                                <p:cTn id="9" presetID="21" presetClass="entr" presetSubtype="1" fill="hold" grpId="0" nodeType="clickEffect">
                                  <p:stCondLst>
                                    <p:cond delay="0"/>
                                  </p:stCondLst>
                                  <p:childTnLst>
                                    <p:set>
                                      <p:cBhvr>
                                        <p:cTn id="10" dur="1" fill="hold">
                                          <p:stCondLst>
                                            <p:cond delay="0"/>
                                          </p:stCondLst>
                                        </p:cTn>
                                        <p:tgtEl>
                                          <p:spTgt spid="2045"/>
                                        </p:tgtEl>
                                        <p:attrNameLst>
                                          <p:attrName>style.visibility</p:attrName>
                                        </p:attrNameLst>
                                      </p:cBhvr>
                                      <p:to>
                                        <p:strVal val="visible"/>
                                      </p:to>
                                    </p:set>
                                    <p:animEffect transition="in" filter="wheel(1)">
                                      <p:cBhvr>
                                        <p:cTn id="11" dur="2000"/>
                                        <p:tgtEl>
                                          <p:spTgt spid="20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4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49"/>
        <p:cNvGrpSpPr/>
        <p:nvPr/>
      </p:nvGrpSpPr>
      <p:grpSpPr>
        <a:xfrm>
          <a:off x="0" y="0"/>
          <a:ext cx="0" cy="0"/>
          <a:chOff x="0" y="0"/>
          <a:chExt cx="0" cy="0"/>
        </a:xfrm>
      </p:grpSpPr>
      <p:sp>
        <p:nvSpPr>
          <p:cNvPr id="2050" name="Google Shape;2050;p32"/>
          <p:cNvSpPr txBox="1">
            <a:spLocks noGrp="1"/>
          </p:cNvSpPr>
          <p:nvPr>
            <p:ph type="title"/>
          </p:nvPr>
        </p:nvSpPr>
        <p:spPr>
          <a:xfrm>
            <a:off x="720125" y="1639950"/>
            <a:ext cx="3250500" cy="508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dirty="0"/>
              <a:t>NOW</a:t>
            </a:r>
            <a:endParaRPr dirty="0"/>
          </a:p>
        </p:txBody>
      </p:sp>
      <p:sp>
        <p:nvSpPr>
          <p:cNvPr id="2051" name="Google Shape;2051;p32"/>
          <p:cNvSpPr txBox="1">
            <a:spLocks noGrp="1"/>
          </p:cNvSpPr>
          <p:nvPr>
            <p:ph type="subTitle" idx="1"/>
          </p:nvPr>
        </p:nvSpPr>
        <p:spPr>
          <a:xfrm>
            <a:off x="917978" y="2249910"/>
            <a:ext cx="3084300" cy="1637323"/>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ar-SY" dirty="0"/>
              <a:t>يتم استخدام التطبيق من قبل شخص واحد فقط</a:t>
            </a:r>
          </a:p>
          <a:p>
            <a:pPr marL="0" lvl="0" indent="0" algn="r" rtl="0">
              <a:spcBef>
                <a:spcPts val="0"/>
              </a:spcBef>
              <a:spcAft>
                <a:spcPts val="0"/>
              </a:spcAft>
              <a:buNone/>
            </a:pPr>
            <a:r>
              <a:rPr lang="ar-SY" dirty="0"/>
              <a:t>النظام المتحكم به عبارة عن:</a:t>
            </a:r>
          </a:p>
          <a:p>
            <a:pPr marL="0" lvl="0" indent="0" algn="r" rtl="0">
              <a:spcBef>
                <a:spcPts val="0"/>
              </a:spcBef>
              <a:spcAft>
                <a:spcPts val="0"/>
              </a:spcAft>
              <a:buNone/>
            </a:pPr>
            <a:r>
              <a:rPr lang="en-US" dirty="0"/>
              <a:t>Hardware </a:t>
            </a:r>
            <a:r>
              <a:rPr lang="ar-SY" dirty="0"/>
              <a:t>سيارة ك</a:t>
            </a:r>
          </a:p>
          <a:p>
            <a:pPr marL="0" lvl="0" indent="0" algn="r" rtl="0">
              <a:spcBef>
                <a:spcPts val="0"/>
              </a:spcBef>
              <a:spcAft>
                <a:spcPts val="0"/>
              </a:spcAft>
              <a:buNone/>
            </a:pPr>
            <a:r>
              <a:rPr lang="en-US" dirty="0"/>
              <a:t>Software</a:t>
            </a:r>
            <a:r>
              <a:rPr lang="ar-SA" dirty="0"/>
              <a:t>برمجيات معينة ك </a:t>
            </a:r>
            <a:endParaRPr lang="ar-SY" dirty="0"/>
          </a:p>
          <a:p>
            <a:pPr marL="0" lvl="0" indent="0" algn="r" rtl="0">
              <a:spcBef>
                <a:spcPts val="0"/>
              </a:spcBef>
              <a:spcAft>
                <a:spcPts val="0"/>
              </a:spcAft>
              <a:buNone/>
            </a:pPr>
            <a:r>
              <a:rPr lang="ar-SY" dirty="0"/>
              <a:t>وكما يتيح لنا التطبيق التحكم الجزئي بالأجهزة في المنظومة</a:t>
            </a:r>
            <a:r>
              <a:rPr lang="en-US" dirty="0"/>
              <a:t> </a:t>
            </a:r>
            <a:endParaRPr dirty="0"/>
          </a:p>
        </p:txBody>
      </p:sp>
      <p:grpSp>
        <p:nvGrpSpPr>
          <p:cNvPr id="2052" name="Google Shape;2052;p32"/>
          <p:cNvGrpSpPr/>
          <p:nvPr/>
        </p:nvGrpSpPr>
        <p:grpSpPr>
          <a:xfrm>
            <a:off x="4967942" y="1711938"/>
            <a:ext cx="4264443" cy="2945603"/>
            <a:chOff x="5011723" y="1494466"/>
            <a:chExt cx="4267431" cy="2947666"/>
          </a:xfrm>
        </p:grpSpPr>
        <p:grpSp>
          <p:nvGrpSpPr>
            <p:cNvPr id="2053" name="Google Shape;2053;p32"/>
            <p:cNvGrpSpPr/>
            <p:nvPr/>
          </p:nvGrpSpPr>
          <p:grpSpPr>
            <a:xfrm>
              <a:off x="5011723" y="1494466"/>
              <a:ext cx="2857496" cy="2154750"/>
              <a:chOff x="3499629" y="1503696"/>
              <a:chExt cx="1163286" cy="877163"/>
            </a:xfrm>
          </p:grpSpPr>
          <p:sp>
            <p:nvSpPr>
              <p:cNvPr id="2054" name="Google Shape;2054;p32"/>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32"/>
              <p:cNvSpPr/>
              <p:nvPr/>
            </p:nvSpPr>
            <p:spPr>
              <a:xfrm>
                <a:off x="3770468" y="2292396"/>
                <a:ext cx="122" cy="122"/>
              </a:xfrm>
              <a:custGeom>
                <a:avLst/>
                <a:gdLst/>
                <a:ahLst/>
                <a:cxnLst/>
                <a:rect l="l" t="t" r="r" b="b"/>
                <a:pathLst>
                  <a:path w="1" h="1" fill="none" extrusionOk="0">
                    <a:moveTo>
                      <a:pt x="0" y="0"/>
                    </a:moveTo>
                    <a:lnTo>
                      <a:pt x="0" y="0"/>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32"/>
              <p:cNvSpPr/>
              <p:nvPr/>
            </p:nvSpPr>
            <p:spPr>
              <a:xfrm>
                <a:off x="3770468" y="1613295"/>
                <a:ext cx="122" cy="633540"/>
              </a:xfrm>
              <a:custGeom>
                <a:avLst/>
                <a:gdLst/>
                <a:ahLst/>
                <a:cxnLst/>
                <a:rect l="l" t="t" r="r" b="b"/>
                <a:pathLst>
                  <a:path w="1" h="5214" fill="none" extrusionOk="0">
                    <a:moveTo>
                      <a:pt x="0" y="5213"/>
                    </a:moveTo>
                    <a:lnTo>
                      <a:pt x="0"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32"/>
              <p:cNvSpPr/>
              <p:nvPr/>
            </p:nvSpPr>
            <p:spPr>
              <a:xfrm>
                <a:off x="3770468" y="1591910"/>
                <a:ext cx="122" cy="122"/>
              </a:xfrm>
              <a:custGeom>
                <a:avLst/>
                <a:gdLst/>
                <a:ahLst/>
                <a:cxnLst/>
                <a:rect l="l" t="t" r="r" b="b"/>
                <a:pathLst>
                  <a:path w="1" h="1" fill="none" extrusionOk="0">
                    <a:moveTo>
                      <a:pt x="0" y="1"/>
                    </a:moveTo>
                    <a:lnTo>
                      <a:pt x="0" y="1"/>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32"/>
              <p:cNvSpPr/>
              <p:nvPr/>
            </p:nvSpPr>
            <p:spPr>
              <a:xfrm>
                <a:off x="3816033" y="1591910"/>
                <a:ext cx="633662" cy="122"/>
              </a:xfrm>
              <a:custGeom>
                <a:avLst/>
                <a:gdLst/>
                <a:ahLst/>
                <a:cxnLst/>
                <a:rect l="l" t="t" r="r" b="b"/>
                <a:pathLst>
                  <a:path w="5215" h="1" fill="none" extrusionOk="0">
                    <a:moveTo>
                      <a:pt x="1" y="1"/>
                    </a:moveTo>
                    <a:lnTo>
                      <a:pt x="5214"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32"/>
              <p:cNvSpPr/>
              <p:nvPr/>
            </p:nvSpPr>
            <p:spPr>
              <a:xfrm>
                <a:off x="4470832" y="1591910"/>
                <a:ext cx="122" cy="122"/>
              </a:xfrm>
              <a:custGeom>
                <a:avLst/>
                <a:gdLst/>
                <a:ahLst/>
                <a:cxnLst/>
                <a:rect l="l" t="t" r="r" b="b"/>
                <a:pathLst>
                  <a:path w="1" h="1" fill="none" extrusionOk="0">
                    <a:moveTo>
                      <a:pt x="0" y="1"/>
                    </a:moveTo>
                    <a:lnTo>
                      <a:pt x="0" y="1"/>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32"/>
              <p:cNvSpPr/>
              <p:nvPr/>
            </p:nvSpPr>
            <p:spPr>
              <a:xfrm>
                <a:off x="4470832" y="1634559"/>
                <a:ext cx="122" cy="633540"/>
              </a:xfrm>
              <a:custGeom>
                <a:avLst/>
                <a:gdLst/>
                <a:ahLst/>
                <a:cxnLst/>
                <a:rect l="l" t="t" r="r" b="b"/>
                <a:pathLst>
                  <a:path w="1" h="5214" fill="none" extrusionOk="0">
                    <a:moveTo>
                      <a:pt x="0" y="1"/>
                    </a:moveTo>
                    <a:lnTo>
                      <a:pt x="0" y="5214"/>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32"/>
              <p:cNvSpPr/>
              <p:nvPr/>
            </p:nvSpPr>
            <p:spPr>
              <a:xfrm>
                <a:off x="4470832" y="2292396"/>
                <a:ext cx="122" cy="122"/>
              </a:xfrm>
              <a:custGeom>
                <a:avLst/>
                <a:gdLst/>
                <a:ahLst/>
                <a:cxnLst/>
                <a:rect l="l" t="t" r="r" b="b"/>
                <a:pathLst>
                  <a:path w="1" h="1" fill="none" extrusionOk="0">
                    <a:moveTo>
                      <a:pt x="0" y="0"/>
                    </a:moveTo>
                    <a:lnTo>
                      <a:pt x="0" y="0"/>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32"/>
              <p:cNvSpPr/>
              <p:nvPr/>
            </p:nvSpPr>
            <p:spPr>
              <a:xfrm>
                <a:off x="3794769" y="2292396"/>
                <a:ext cx="633540" cy="122"/>
              </a:xfrm>
              <a:custGeom>
                <a:avLst/>
                <a:gdLst/>
                <a:ahLst/>
                <a:cxnLst/>
                <a:rect l="l" t="t" r="r" b="b"/>
                <a:pathLst>
                  <a:path w="5214" h="1" fill="none" extrusionOk="0">
                    <a:moveTo>
                      <a:pt x="5214"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32"/>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32"/>
              <p:cNvSpPr/>
              <p:nvPr/>
            </p:nvSpPr>
            <p:spPr>
              <a:xfrm>
                <a:off x="3586147" y="2030427"/>
                <a:ext cx="94533" cy="122"/>
              </a:xfrm>
              <a:custGeom>
                <a:avLst/>
                <a:gdLst/>
                <a:ahLst/>
                <a:cxnLst/>
                <a:rect l="l" t="t" r="r" b="b"/>
                <a:pathLst>
                  <a:path w="778" h="1" fill="none" extrusionOk="0">
                    <a:moveTo>
                      <a:pt x="778"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32"/>
              <p:cNvSpPr/>
              <p:nvPr/>
            </p:nvSpPr>
            <p:spPr>
              <a:xfrm>
                <a:off x="3592223" y="1793003"/>
                <a:ext cx="82382" cy="122"/>
              </a:xfrm>
              <a:custGeom>
                <a:avLst/>
                <a:gdLst/>
                <a:ahLst/>
                <a:cxnLst/>
                <a:rect l="l" t="t" r="r" b="b"/>
                <a:pathLst>
                  <a:path w="678" h="1" fill="none" extrusionOk="0">
                    <a:moveTo>
                      <a:pt x="678"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32"/>
              <p:cNvSpPr/>
              <p:nvPr/>
            </p:nvSpPr>
            <p:spPr>
              <a:xfrm>
                <a:off x="3546537" y="1680245"/>
                <a:ext cx="128069" cy="122"/>
              </a:xfrm>
              <a:custGeom>
                <a:avLst/>
                <a:gdLst/>
                <a:ahLst/>
                <a:cxnLst/>
                <a:rect l="l" t="t" r="r" b="b"/>
                <a:pathLst>
                  <a:path w="1054" h="1" fill="none" extrusionOk="0">
                    <a:moveTo>
                      <a:pt x="1054"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67" name="Google Shape;2067;p32"/>
              <p:cNvCxnSpPr/>
              <p:nvPr/>
            </p:nvCxnSpPr>
            <p:spPr>
              <a:xfrm>
                <a:off x="3499629" y="1925203"/>
                <a:ext cx="179400" cy="0"/>
              </a:xfrm>
              <a:prstGeom prst="straightConnector1">
                <a:avLst/>
              </a:prstGeom>
              <a:noFill/>
              <a:ln w="19050" cap="flat" cmpd="sng">
                <a:solidFill>
                  <a:schemeClr val="dk2"/>
                </a:solidFill>
                <a:prstDash val="solid"/>
                <a:round/>
                <a:headEnd type="none" w="med" len="med"/>
                <a:tailEnd type="none" w="med" len="med"/>
              </a:ln>
            </p:spPr>
          </p:cxnSp>
          <p:sp>
            <p:nvSpPr>
              <p:cNvPr id="2068" name="Google Shape;2068;p32"/>
              <p:cNvSpPr/>
              <p:nvPr/>
            </p:nvSpPr>
            <p:spPr>
              <a:xfrm>
                <a:off x="4565331" y="2054850"/>
                <a:ext cx="64156" cy="122"/>
              </a:xfrm>
              <a:custGeom>
                <a:avLst/>
                <a:gdLst/>
                <a:ahLst/>
                <a:cxnLst/>
                <a:rect l="l" t="t" r="r" b="b"/>
                <a:pathLst>
                  <a:path w="528" h="1" fill="none" extrusionOk="0">
                    <a:moveTo>
                      <a:pt x="1" y="0"/>
                    </a:moveTo>
                    <a:lnTo>
                      <a:pt x="527"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32"/>
              <p:cNvSpPr/>
              <p:nvPr/>
            </p:nvSpPr>
            <p:spPr>
              <a:xfrm>
                <a:off x="4562306" y="2164449"/>
                <a:ext cx="100608" cy="122"/>
              </a:xfrm>
              <a:custGeom>
                <a:avLst/>
                <a:gdLst/>
                <a:ahLst/>
                <a:cxnLst/>
                <a:rect l="l" t="t" r="r" b="b"/>
                <a:pathLst>
                  <a:path w="828" h="1" fill="none" extrusionOk="0">
                    <a:moveTo>
                      <a:pt x="1" y="1"/>
                    </a:moveTo>
                    <a:lnTo>
                      <a:pt x="828"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32"/>
              <p:cNvSpPr/>
              <p:nvPr/>
            </p:nvSpPr>
            <p:spPr>
              <a:xfrm>
                <a:off x="4562194" y="1722894"/>
                <a:ext cx="100608" cy="122"/>
              </a:xfrm>
              <a:custGeom>
                <a:avLst/>
                <a:gdLst/>
                <a:ahLst/>
                <a:cxnLst/>
                <a:rect l="l" t="t" r="r" b="b"/>
                <a:pathLst>
                  <a:path w="828" h="1" fill="none" extrusionOk="0">
                    <a:moveTo>
                      <a:pt x="1" y="1"/>
                    </a:moveTo>
                    <a:lnTo>
                      <a:pt x="828"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32"/>
              <p:cNvSpPr/>
              <p:nvPr/>
            </p:nvSpPr>
            <p:spPr>
              <a:xfrm>
                <a:off x="4562206" y="1814267"/>
                <a:ext cx="76307" cy="122"/>
              </a:xfrm>
              <a:custGeom>
                <a:avLst/>
                <a:gdLst/>
                <a:ahLst/>
                <a:cxnLst/>
                <a:rect l="l" t="t" r="r" b="b"/>
                <a:pathLst>
                  <a:path w="628" h="1" fill="none" extrusionOk="0">
                    <a:moveTo>
                      <a:pt x="1" y="1"/>
                    </a:moveTo>
                    <a:lnTo>
                      <a:pt x="627"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072" name="Google Shape;2072;p32"/>
            <p:cNvCxnSpPr/>
            <p:nvPr/>
          </p:nvCxnSpPr>
          <p:spPr>
            <a:xfrm>
              <a:off x="7613647" y="2533359"/>
              <a:ext cx="1576800" cy="0"/>
            </a:xfrm>
            <a:prstGeom prst="straightConnector1">
              <a:avLst/>
            </a:prstGeom>
            <a:noFill/>
            <a:ln w="19050" cap="flat" cmpd="sng">
              <a:solidFill>
                <a:schemeClr val="dk2"/>
              </a:solidFill>
              <a:prstDash val="solid"/>
              <a:round/>
              <a:headEnd type="none" w="med" len="med"/>
              <a:tailEnd type="none" w="med" len="med"/>
            </a:ln>
          </p:spPr>
        </p:cxnSp>
        <p:cxnSp>
          <p:nvCxnSpPr>
            <p:cNvPr id="2073" name="Google Shape;2073;p32"/>
            <p:cNvCxnSpPr/>
            <p:nvPr/>
          </p:nvCxnSpPr>
          <p:spPr>
            <a:xfrm>
              <a:off x="6419878" y="3649232"/>
              <a:ext cx="0" cy="792900"/>
            </a:xfrm>
            <a:prstGeom prst="straightConnector1">
              <a:avLst/>
            </a:prstGeom>
            <a:noFill/>
            <a:ln w="19050" cap="flat" cmpd="sng">
              <a:solidFill>
                <a:schemeClr val="dk2"/>
              </a:solidFill>
              <a:prstDash val="solid"/>
              <a:round/>
              <a:headEnd type="none" w="med" len="med"/>
              <a:tailEnd type="none" w="med" len="med"/>
            </a:ln>
          </p:spPr>
        </p:cxnSp>
        <p:cxnSp>
          <p:nvCxnSpPr>
            <p:cNvPr id="2074" name="Google Shape;2074;p32"/>
            <p:cNvCxnSpPr/>
            <p:nvPr/>
          </p:nvCxnSpPr>
          <p:spPr>
            <a:xfrm>
              <a:off x="6417753" y="4439338"/>
              <a:ext cx="2861400" cy="0"/>
            </a:xfrm>
            <a:prstGeom prst="straightConnector1">
              <a:avLst/>
            </a:prstGeom>
            <a:noFill/>
            <a:ln w="19050" cap="flat" cmpd="sng">
              <a:solidFill>
                <a:schemeClr val="dk2"/>
              </a:solidFill>
              <a:prstDash val="solid"/>
              <a:round/>
              <a:headEnd type="none" w="med" len="med"/>
              <a:tailEnd type="none" w="med" len="med"/>
            </a:ln>
          </p:spPr>
        </p:cxnSp>
        <p:grpSp>
          <p:nvGrpSpPr>
            <p:cNvPr id="2075" name="Google Shape;2075;p32"/>
            <p:cNvGrpSpPr/>
            <p:nvPr/>
          </p:nvGrpSpPr>
          <p:grpSpPr>
            <a:xfrm>
              <a:off x="6090716" y="2028530"/>
              <a:ext cx="978651" cy="1086812"/>
              <a:chOff x="6151275" y="2095925"/>
              <a:chExt cx="857113" cy="951841"/>
            </a:xfrm>
          </p:grpSpPr>
          <p:sp>
            <p:nvSpPr>
              <p:cNvPr id="2076" name="Google Shape;2076;p32"/>
              <p:cNvSpPr/>
              <p:nvPr/>
            </p:nvSpPr>
            <p:spPr>
              <a:xfrm>
                <a:off x="6271561" y="2201333"/>
                <a:ext cx="526314" cy="386352"/>
              </a:xfrm>
              <a:custGeom>
                <a:avLst/>
                <a:gdLst/>
                <a:ahLst/>
                <a:cxnLst/>
                <a:rect l="l" t="t" r="r" b="b"/>
                <a:pathLst>
                  <a:path w="8773" h="6440" extrusionOk="0">
                    <a:moveTo>
                      <a:pt x="4899" y="1"/>
                    </a:moveTo>
                    <a:cubicBezTo>
                      <a:pt x="4456" y="1"/>
                      <a:pt x="4015" y="76"/>
                      <a:pt x="3610" y="223"/>
                    </a:cubicBezTo>
                    <a:cubicBezTo>
                      <a:pt x="3535" y="249"/>
                      <a:pt x="3485" y="274"/>
                      <a:pt x="3434" y="299"/>
                    </a:cubicBezTo>
                    <a:cubicBezTo>
                      <a:pt x="3359" y="299"/>
                      <a:pt x="3284" y="274"/>
                      <a:pt x="3209" y="274"/>
                    </a:cubicBezTo>
                    <a:cubicBezTo>
                      <a:pt x="3155" y="267"/>
                      <a:pt x="3103" y="264"/>
                      <a:pt x="3052" y="264"/>
                    </a:cubicBezTo>
                    <a:cubicBezTo>
                      <a:pt x="2913" y="264"/>
                      <a:pt x="2779" y="287"/>
                      <a:pt x="2632" y="324"/>
                    </a:cubicBezTo>
                    <a:cubicBezTo>
                      <a:pt x="2181" y="424"/>
                      <a:pt x="1730" y="574"/>
                      <a:pt x="1354" y="875"/>
                    </a:cubicBezTo>
                    <a:cubicBezTo>
                      <a:pt x="978" y="1176"/>
                      <a:pt x="728" y="1652"/>
                      <a:pt x="778" y="2128"/>
                    </a:cubicBezTo>
                    <a:cubicBezTo>
                      <a:pt x="803" y="2178"/>
                      <a:pt x="803" y="2254"/>
                      <a:pt x="753" y="2329"/>
                    </a:cubicBezTo>
                    <a:cubicBezTo>
                      <a:pt x="728" y="2354"/>
                      <a:pt x="703" y="2354"/>
                      <a:pt x="677" y="2379"/>
                    </a:cubicBezTo>
                    <a:cubicBezTo>
                      <a:pt x="352" y="2554"/>
                      <a:pt x="176" y="2905"/>
                      <a:pt x="101" y="3281"/>
                    </a:cubicBezTo>
                    <a:cubicBezTo>
                      <a:pt x="1" y="3858"/>
                      <a:pt x="76" y="4459"/>
                      <a:pt x="352" y="4960"/>
                    </a:cubicBezTo>
                    <a:cubicBezTo>
                      <a:pt x="452" y="5136"/>
                      <a:pt x="552" y="5286"/>
                      <a:pt x="728" y="5411"/>
                    </a:cubicBezTo>
                    <a:cubicBezTo>
                      <a:pt x="828" y="5478"/>
                      <a:pt x="950" y="5523"/>
                      <a:pt x="1073" y="5523"/>
                    </a:cubicBezTo>
                    <a:cubicBezTo>
                      <a:pt x="1134" y="5523"/>
                      <a:pt x="1195" y="5512"/>
                      <a:pt x="1254" y="5487"/>
                    </a:cubicBezTo>
                    <a:cubicBezTo>
                      <a:pt x="1354" y="5712"/>
                      <a:pt x="1404" y="5938"/>
                      <a:pt x="1555" y="6113"/>
                    </a:cubicBezTo>
                    <a:cubicBezTo>
                      <a:pt x="1705" y="6314"/>
                      <a:pt x="1981" y="6414"/>
                      <a:pt x="2231" y="6439"/>
                    </a:cubicBezTo>
                    <a:cubicBezTo>
                      <a:pt x="2236" y="6440"/>
                      <a:pt x="2242" y="6440"/>
                      <a:pt x="2247" y="6440"/>
                    </a:cubicBezTo>
                    <a:cubicBezTo>
                      <a:pt x="2509" y="6440"/>
                      <a:pt x="3161" y="5863"/>
                      <a:pt x="3284" y="5863"/>
                    </a:cubicBezTo>
                    <a:cubicBezTo>
                      <a:pt x="3339" y="5863"/>
                      <a:pt x="3639" y="5997"/>
                      <a:pt x="3938" y="5997"/>
                    </a:cubicBezTo>
                    <a:cubicBezTo>
                      <a:pt x="4187" y="5997"/>
                      <a:pt x="4435" y="5904"/>
                      <a:pt x="4537" y="5562"/>
                    </a:cubicBezTo>
                    <a:cubicBezTo>
                      <a:pt x="4584" y="5420"/>
                      <a:pt x="4587" y="5234"/>
                      <a:pt x="4734" y="5234"/>
                    </a:cubicBezTo>
                    <a:cubicBezTo>
                      <a:pt x="4743" y="5234"/>
                      <a:pt x="4753" y="5235"/>
                      <a:pt x="4763" y="5236"/>
                    </a:cubicBezTo>
                    <a:cubicBezTo>
                      <a:pt x="4838" y="5236"/>
                      <a:pt x="4888" y="5286"/>
                      <a:pt x="4963" y="5311"/>
                    </a:cubicBezTo>
                    <a:cubicBezTo>
                      <a:pt x="5085" y="5372"/>
                      <a:pt x="5215" y="5405"/>
                      <a:pt x="5344" y="5405"/>
                    </a:cubicBezTo>
                    <a:cubicBezTo>
                      <a:pt x="5428" y="5405"/>
                      <a:pt x="5511" y="5391"/>
                      <a:pt x="5590" y="5361"/>
                    </a:cubicBezTo>
                    <a:cubicBezTo>
                      <a:pt x="5715" y="5336"/>
                      <a:pt x="5840" y="5261"/>
                      <a:pt x="5891" y="5136"/>
                    </a:cubicBezTo>
                    <a:cubicBezTo>
                      <a:pt x="5966" y="5036"/>
                      <a:pt x="5966" y="4885"/>
                      <a:pt x="5865" y="4785"/>
                    </a:cubicBezTo>
                    <a:lnTo>
                      <a:pt x="5865" y="4785"/>
                    </a:lnTo>
                    <a:cubicBezTo>
                      <a:pt x="5923" y="4816"/>
                      <a:pt x="5983" y="4830"/>
                      <a:pt x="6044" y="4830"/>
                    </a:cubicBezTo>
                    <a:cubicBezTo>
                      <a:pt x="6274" y="4830"/>
                      <a:pt x="6502" y="4627"/>
                      <a:pt x="6542" y="4409"/>
                    </a:cubicBezTo>
                    <a:cubicBezTo>
                      <a:pt x="6592" y="4259"/>
                      <a:pt x="6567" y="4083"/>
                      <a:pt x="6517" y="3933"/>
                    </a:cubicBezTo>
                    <a:cubicBezTo>
                      <a:pt x="6467" y="3807"/>
                      <a:pt x="6367" y="3707"/>
                      <a:pt x="6492" y="3607"/>
                    </a:cubicBezTo>
                    <a:cubicBezTo>
                      <a:pt x="6617" y="3557"/>
                      <a:pt x="6843" y="3557"/>
                      <a:pt x="6993" y="3532"/>
                    </a:cubicBezTo>
                    <a:cubicBezTo>
                      <a:pt x="7144" y="3507"/>
                      <a:pt x="7319" y="3457"/>
                      <a:pt x="7495" y="3432"/>
                    </a:cubicBezTo>
                    <a:cubicBezTo>
                      <a:pt x="7921" y="3331"/>
                      <a:pt x="8372" y="3156"/>
                      <a:pt x="8597" y="2780"/>
                    </a:cubicBezTo>
                    <a:cubicBezTo>
                      <a:pt x="8773" y="2479"/>
                      <a:pt x="8773" y="2103"/>
                      <a:pt x="8723" y="1752"/>
                    </a:cubicBezTo>
                    <a:cubicBezTo>
                      <a:pt x="8673" y="1527"/>
                      <a:pt x="8622" y="1301"/>
                      <a:pt x="8497" y="1151"/>
                    </a:cubicBezTo>
                    <a:cubicBezTo>
                      <a:pt x="8381" y="1016"/>
                      <a:pt x="8221" y="925"/>
                      <a:pt x="8061" y="925"/>
                    </a:cubicBezTo>
                    <a:cubicBezTo>
                      <a:pt x="8014" y="925"/>
                      <a:pt x="7967" y="933"/>
                      <a:pt x="7921" y="950"/>
                    </a:cubicBezTo>
                    <a:cubicBezTo>
                      <a:pt x="7667" y="558"/>
                      <a:pt x="7221" y="293"/>
                      <a:pt x="6741" y="293"/>
                    </a:cubicBezTo>
                    <a:cubicBezTo>
                      <a:pt x="6700" y="293"/>
                      <a:pt x="6659" y="295"/>
                      <a:pt x="6617" y="299"/>
                    </a:cubicBezTo>
                    <a:lnTo>
                      <a:pt x="6442" y="299"/>
                    </a:lnTo>
                    <a:cubicBezTo>
                      <a:pt x="6367" y="299"/>
                      <a:pt x="6317" y="274"/>
                      <a:pt x="6241" y="249"/>
                    </a:cubicBezTo>
                    <a:cubicBezTo>
                      <a:pt x="5820" y="82"/>
                      <a:pt x="5359" y="1"/>
                      <a:pt x="489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32"/>
              <p:cNvSpPr/>
              <p:nvPr/>
            </p:nvSpPr>
            <p:spPr>
              <a:xfrm>
                <a:off x="6271561" y="2196653"/>
                <a:ext cx="526314" cy="392531"/>
              </a:xfrm>
              <a:custGeom>
                <a:avLst/>
                <a:gdLst/>
                <a:ahLst/>
                <a:cxnLst/>
                <a:rect l="l" t="t" r="r" b="b"/>
                <a:pathLst>
                  <a:path w="8773" h="6543" fill="none" extrusionOk="0">
                    <a:moveTo>
                      <a:pt x="7495" y="3510"/>
                    </a:moveTo>
                    <a:cubicBezTo>
                      <a:pt x="7921" y="3409"/>
                      <a:pt x="8372" y="3234"/>
                      <a:pt x="8597" y="2858"/>
                    </a:cubicBezTo>
                    <a:cubicBezTo>
                      <a:pt x="8773" y="2557"/>
                      <a:pt x="8773" y="2181"/>
                      <a:pt x="8723" y="1830"/>
                    </a:cubicBezTo>
                    <a:cubicBezTo>
                      <a:pt x="8673" y="1605"/>
                      <a:pt x="8622" y="1379"/>
                      <a:pt x="8497" y="1229"/>
                    </a:cubicBezTo>
                    <a:cubicBezTo>
                      <a:pt x="8347" y="1053"/>
                      <a:pt x="8121" y="953"/>
                      <a:pt x="7921" y="1028"/>
                    </a:cubicBezTo>
                    <a:cubicBezTo>
                      <a:pt x="7645" y="602"/>
                      <a:pt x="7144" y="327"/>
                      <a:pt x="6617" y="377"/>
                    </a:cubicBezTo>
                    <a:cubicBezTo>
                      <a:pt x="6567" y="377"/>
                      <a:pt x="6492" y="377"/>
                      <a:pt x="6442" y="377"/>
                    </a:cubicBezTo>
                    <a:cubicBezTo>
                      <a:pt x="6367" y="377"/>
                      <a:pt x="6317" y="352"/>
                      <a:pt x="6241" y="327"/>
                    </a:cubicBezTo>
                    <a:cubicBezTo>
                      <a:pt x="5414" y="1"/>
                      <a:pt x="4437" y="1"/>
                      <a:pt x="3610" y="301"/>
                    </a:cubicBezTo>
                    <a:cubicBezTo>
                      <a:pt x="3535" y="327"/>
                      <a:pt x="3485" y="352"/>
                      <a:pt x="3434" y="377"/>
                    </a:cubicBezTo>
                    <a:cubicBezTo>
                      <a:pt x="3359" y="377"/>
                      <a:pt x="3284" y="352"/>
                      <a:pt x="3209" y="352"/>
                    </a:cubicBezTo>
                    <a:cubicBezTo>
                      <a:pt x="3008" y="327"/>
                      <a:pt x="2833" y="352"/>
                      <a:pt x="2632" y="402"/>
                    </a:cubicBezTo>
                    <a:cubicBezTo>
                      <a:pt x="2181" y="502"/>
                      <a:pt x="1730" y="652"/>
                      <a:pt x="1354" y="953"/>
                    </a:cubicBezTo>
                    <a:cubicBezTo>
                      <a:pt x="978" y="1254"/>
                      <a:pt x="728" y="1730"/>
                      <a:pt x="778" y="2206"/>
                    </a:cubicBezTo>
                    <a:cubicBezTo>
                      <a:pt x="803" y="2256"/>
                      <a:pt x="803" y="2332"/>
                      <a:pt x="753" y="2407"/>
                    </a:cubicBezTo>
                    <a:cubicBezTo>
                      <a:pt x="728" y="2432"/>
                      <a:pt x="703" y="2432"/>
                      <a:pt x="677" y="2457"/>
                    </a:cubicBezTo>
                    <a:cubicBezTo>
                      <a:pt x="352" y="2632"/>
                      <a:pt x="176" y="2983"/>
                      <a:pt x="101" y="3359"/>
                    </a:cubicBezTo>
                    <a:cubicBezTo>
                      <a:pt x="1" y="3936"/>
                      <a:pt x="76" y="4537"/>
                      <a:pt x="352" y="5038"/>
                    </a:cubicBezTo>
                    <a:cubicBezTo>
                      <a:pt x="452" y="5214"/>
                      <a:pt x="552" y="5364"/>
                      <a:pt x="728" y="5489"/>
                    </a:cubicBezTo>
                    <a:cubicBezTo>
                      <a:pt x="878" y="5590"/>
                      <a:pt x="1078" y="5640"/>
                      <a:pt x="1254" y="5565"/>
                    </a:cubicBezTo>
                    <a:cubicBezTo>
                      <a:pt x="1354" y="5790"/>
                      <a:pt x="1404" y="6016"/>
                      <a:pt x="1555" y="6191"/>
                    </a:cubicBezTo>
                    <a:cubicBezTo>
                      <a:pt x="1705" y="6392"/>
                      <a:pt x="1981" y="6492"/>
                      <a:pt x="2231" y="6517"/>
                    </a:cubicBezTo>
                    <a:cubicBezTo>
                      <a:pt x="2482" y="6542"/>
                      <a:pt x="3159" y="5941"/>
                      <a:pt x="3284" y="5941"/>
                    </a:cubicBezTo>
                    <a:cubicBezTo>
                      <a:pt x="3384" y="5941"/>
                      <a:pt x="4312" y="6392"/>
                      <a:pt x="4537" y="5640"/>
                    </a:cubicBezTo>
                    <a:cubicBezTo>
                      <a:pt x="4587" y="5489"/>
                      <a:pt x="4587" y="5289"/>
                      <a:pt x="4763" y="5314"/>
                    </a:cubicBezTo>
                    <a:cubicBezTo>
                      <a:pt x="4838" y="5314"/>
                      <a:pt x="4888" y="5364"/>
                      <a:pt x="4963" y="5389"/>
                    </a:cubicBezTo>
                    <a:cubicBezTo>
                      <a:pt x="5164" y="5489"/>
                      <a:pt x="5389" y="5515"/>
                      <a:pt x="5590" y="5439"/>
                    </a:cubicBezTo>
                    <a:cubicBezTo>
                      <a:pt x="5715" y="5414"/>
                      <a:pt x="5840" y="5339"/>
                      <a:pt x="5891" y="5214"/>
                    </a:cubicBezTo>
                    <a:cubicBezTo>
                      <a:pt x="5966" y="5114"/>
                      <a:pt x="5966" y="4963"/>
                      <a:pt x="5865" y="4863"/>
                    </a:cubicBezTo>
                    <a:cubicBezTo>
                      <a:pt x="6141" y="5013"/>
                      <a:pt x="6492" y="4763"/>
                      <a:pt x="6542" y="4487"/>
                    </a:cubicBezTo>
                    <a:cubicBezTo>
                      <a:pt x="6592" y="4337"/>
                      <a:pt x="6567" y="4161"/>
                      <a:pt x="6517" y="4011"/>
                    </a:cubicBezTo>
                    <a:cubicBezTo>
                      <a:pt x="6467" y="3885"/>
                      <a:pt x="6367" y="3785"/>
                      <a:pt x="6492" y="3685"/>
                    </a:cubicBezTo>
                    <a:cubicBezTo>
                      <a:pt x="6617" y="3635"/>
                      <a:pt x="6843" y="3635"/>
                      <a:pt x="6993" y="3610"/>
                    </a:cubicBezTo>
                    <a:cubicBezTo>
                      <a:pt x="7144" y="3585"/>
                      <a:pt x="7319" y="3535"/>
                      <a:pt x="7495" y="3510"/>
                    </a:cubicBezTo>
                    <a:close/>
                  </a:path>
                </a:pathLst>
              </a:custGeom>
              <a:noFill/>
              <a:ln w="952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32"/>
              <p:cNvSpPr/>
              <p:nvPr/>
            </p:nvSpPr>
            <p:spPr>
              <a:xfrm>
                <a:off x="6677534" y="2258326"/>
                <a:ext cx="70731" cy="51174"/>
              </a:xfrm>
              <a:custGeom>
                <a:avLst/>
                <a:gdLst/>
                <a:ahLst/>
                <a:cxnLst/>
                <a:rect l="l" t="t" r="r" b="b"/>
                <a:pathLst>
                  <a:path w="1179" h="853" fill="none" extrusionOk="0">
                    <a:moveTo>
                      <a:pt x="1154" y="0"/>
                    </a:moveTo>
                    <a:cubicBezTo>
                      <a:pt x="1154" y="0"/>
                      <a:pt x="1179" y="852"/>
                      <a:pt x="1" y="852"/>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32"/>
              <p:cNvSpPr/>
              <p:nvPr/>
            </p:nvSpPr>
            <p:spPr>
              <a:xfrm>
                <a:off x="6588864" y="2205712"/>
                <a:ext cx="40615" cy="60172"/>
              </a:xfrm>
              <a:custGeom>
                <a:avLst/>
                <a:gdLst/>
                <a:ahLst/>
                <a:cxnLst/>
                <a:rect l="l" t="t" r="r" b="b"/>
                <a:pathLst>
                  <a:path w="677" h="1003" fill="none" extrusionOk="0">
                    <a:moveTo>
                      <a:pt x="326" y="0"/>
                    </a:moveTo>
                    <a:cubicBezTo>
                      <a:pt x="326" y="0"/>
                      <a:pt x="0" y="652"/>
                      <a:pt x="677" y="1003"/>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32"/>
              <p:cNvSpPr/>
              <p:nvPr/>
            </p:nvSpPr>
            <p:spPr>
              <a:xfrm>
                <a:off x="6527192" y="2309440"/>
                <a:ext cx="133903" cy="108286"/>
              </a:xfrm>
              <a:custGeom>
                <a:avLst/>
                <a:gdLst/>
                <a:ahLst/>
                <a:cxnLst/>
                <a:rect l="l" t="t" r="r" b="b"/>
                <a:pathLst>
                  <a:path w="2232" h="1805" fill="none" extrusionOk="0">
                    <a:moveTo>
                      <a:pt x="2231" y="1805"/>
                    </a:moveTo>
                    <a:cubicBezTo>
                      <a:pt x="2231" y="1805"/>
                      <a:pt x="677" y="1579"/>
                      <a:pt x="0" y="0"/>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32"/>
              <p:cNvSpPr/>
              <p:nvPr/>
            </p:nvSpPr>
            <p:spPr>
              <a:xfrm>
                <a:off x="6579805" y="2300441"/>
                <a:ext cx="42175" cy="79730"/>
              </a:xfrm>
              <a:custGeom>
                <a:avLst/>
                <a:gdLst/>
                <a:ahLst/>
                <a:cxnLst/>
                <a:rect l="l" t="t" r="r" b="b"/>
                <a:pathLst>
                  <a:path w="703" h="1329" fill="none" extrusionOk="0">
                    <a:moveTo>
                      <a:pt x="402" y="0"/>
                    </a:moveTo>
                    <a:cubicBezTo>
                      <a:pt x="402" y="0"/>
                      <a:pt x="702" y="1153"/>
                      <a:pt x="1" y="1328"/>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32"/>
              <p:cNvSpPr/>
              <p:nvPr/>
            </p:nvSpPr>
            <p:spPr>
              <a:xfrm>
                <a:off x="6405406" y="2219211"/>
                <a:ext cx="72231" cy="108346"/>
              </a:xfrm>
              <a:custGeom>
                <a:avLst/>
                <a:gdLst/>
                <a:ahLst/>
                <a:cxnLst/>
                <a:rect l="l" t="t" r="r" b="b"/>
                <a:pathLst>
                  <a:path w="1204" h="1806" fill="none" extrusionOk="0">
                    <a:moveTo>
                      <a:pt x="1203" y="1"/>
                    </a:moveTo>
                    <a:cubicBezTo>
                      <a:pt x="1203" y="1"/>
                      <a:pt x="0" y="928"/>
                      <a:pt x="627" y="1805"/>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32"/>
              <p:cNvSpPr/>
              <p:nvPr/>
            </p:nvSpPr>
            <p:spPr>
              <a:xfrm>
                <a:off x="6324175" y="2324499"/>
                <a:ext cx="48174" cy="39115"/>
              </a:xfrm>
              <a:custGeom>
                <a:avLst/>
                <a:gdLst/>
                <a:ahLst/>
                <a:cxnLst/>
                <a:rect l="l" t="t" r="r" b="b"/>
                <a:pathLst>
                  <a:path w="803" h="652" fill="none" extrusionOk="0">
                    <a:moveTo>
                      <a:pt x="1" y="251"/>
                    </a:moveTo>
                    <a:cubicBezTo>
                      <a:pt x="1" y="251"/>
                      <a:pt x="703" y="0"/>
                      <a:pt x="803" y="652"/>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32"/>
              <p:cNvSpPr/>
              <p:nvPr/>
            </p:nvSpPr>
            <p:spPr>
              <a:xfrm>
                <a:off x="6346732" y="2380112"/>
                <a:ext cx="139903" cy="150401"/>
              </a:xfrm>
              <a:custGeom>
                <a:avLst/>
                <a:gdLst/>
                <a:ahLst/>
                <a:cxnLst/>
                <a:rect l="l" t="t" r="r" b="b"/>
                <a:pathLst>
                  <a:path w="2332" h="2507" fill="none" extrusionOk="0">
                    <a:moveTo>
                      <a:pt x="1" y="2507"/>
                    </a:moveTo>
                    <a:cubicBezTo>
                      <a:pt x="126" y="2482"/>
                      <a:pt x="2332" y="1730"/>
                      <a:pt x="2031" y="0"/>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32"/>
              <p:cNvSpPr/>
              <p:nvPr/>
            </p:nvSpPr>
            <p:spPr>
              <a:xfrm>
                <a:off x="6369290" y="2410169"/>
                <a:ext cx="48174" cy="82790"/>
              </a:xfrm>
              <a:custGeom>
                <a:avLst/>
                <a:gdLst/>
                <a:ahLst/>
                <a:cxnLst/>
                <a:rect l="l" t="t" r="r" b="b"/>
                <a:pathLst>
                  <a:path w="803" h="1380" fill="none" extrusionOk="0">
                    <a:moveTo>
                      <a:pt x="427" y="1"/>
                    </a:moveTo>
                    <a:cubicBezTo>
                      <a:pt x="427" y="1"/>
                      <a:pt x="1" y="853"/>
                      <a:pt x="803" y="1379"/>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32"/>
              <p:cNvSpPr/>
              <p:nvPr/>
            </p:nvSpPr>
            <p:spPr>
              <a:xfrm>
                <a:off x="6279120" y="2429726"/>
                <a:ext cx="49674" cy="28616"/>
              </a:xfrm>
              <a:custGeom>
                <a:avLst/>
                <a:gdLst/>
                <a:ahLst/>
                <a:cxnLst/>
                <a:rect l="l" t="t" r="r" b="b"/>
                <a:pathLst>
                  <a:path w="828" h="477" fill="none" extrusionOk="0">
                    <a:moveTo>
                      <a:pt x="827" y="0"/>
                    </a:moveTo>
                    <a:cubicBezTo>
                      <a:pt x="827" y="0"/>
                      <a:pt x="727" y="477"/>
                      <a:pt x="0" y="477"/>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32"/>
              <p:cNvSpPr/>
              <p:nvPr/>
            </p:nvSpPr>
            <p:spPr>
              <a:xfrm>
                <a:off x="6518193" y="2435726"/>
                <a:ext cx="34616" cy="76730"/>
              </a:xfrm>
              <a:custGeom>
                <a:avLst/>
                <a:gdLst/>
                <a:ahLst/>
                <a:cxnLst/>
                <a:rect l="l" t="t" r="r" b="b"/>
                <a:pathLst>
                  <a:path w="577" h="1279" fill="none" extrusionOk="0">
                    <a:moveTo>
                      <a:pt x="577" y="1279"/>
                    </a:moveTo>
                    <a:cubicBezTo>
                      <a:pt x="577" y="1279"/>
                      <a:pt x="0" y="903"/>
                      <a:pt x="75" y="1"/>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32"/>
              <p:cNvSpPr/>
              <p:nvPr/>
            </p:nvSpPr>
            <p:spPr>
              <a:xfrm>
                <a:off x="6677534" y="2363554"/>
                <a:ext cx="70731" cy="39175"/>
              </a:xfrm>
              <a:custGeom>
                <a:avLst/>
                <a:gdLst/>
                <a:ahLst/>
                <a:cxnLst/>
                <a:rect l="l" t="t" r="r" b="b"/>
                <a:pathLst>
                  <a:path w="1179" h="653" fill="none" extrusionOk="0">
                    <a:moveTo>
                      <a:pt x="1179" y="577"/>
                    </a:moveTo>
                    <a:cubicBezTo>
                      <a:pt x="1179" y="577"/>
                      <a:pt x="126" y="652"/>
                      <a:pt x="1" y="1"/>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32"/>
              <p:cNvSpPr/>
              <p:nvPr/>
            </p:nvSpPr>
            <p:spPr>
              <a:xfrm>
                <a:off x="6455020" y="2210212"/>
                <a:ext cx="85789" cy="48174"/>
              </a:xfrm>
              <a:custGeom>
                <a:avLst/>
                <a:gdLst/>
                <a:ahLst/>
                <a:cxnLst/>
                <a:rect l="l" t="t" r="r" b="b"/>
                <a:pathLst>
                  <a:path w="1430" h="803" fill="none" extrusionOk="0">
                    <a:moveTo>
                      <a:pt x="0" y="502"/>
                    </a:moveTo>
                    <a:cubicBezTo>
                      <a:pt x="126" y="527"/>
                      <a:pt x="1053" y="0"/>
                      <a:pt x="1429" y="802"/>
                    </a:cubicBezTo>
                  </a:path>
                </a:pathLst>
              </a:custGeom>
              <a:noFill/>
              <a:ln w="4375" cap="rnd" cmpd="sng">
                <a:solidFill>
                  <a:srgbClr val="60606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32"/>
              <p:cNvSpPr/>
              <p:nvPr/>
            </p:nvSpPr>
            <p:spPr>
              <a:xfrm>
                <a:off x="6151275" y="2095925"/>
                <a:ext cx="857113" cy="951841"/>
              </a:xfrm>
              <a:custGeom>
                <a:avLst/>
                <a:gdLst/>
                <a:ahLst/>
                <a:cxnLst/>
                <a:rect l="l" t="t" r="r" b="b"/>
                <a:pathLst>
                  <a:path w="14287" h="15866" fill="none" extrusionOk="0">
                    <a:moveTo>
                      <a:pt x="13033" y="12331"/>
                    </a:moveTo>
                    <a:cubicBezTo>
                      <a:pt x="13033" y="12331"/>
                      <a:pt x="13459" y="12983"/>
                      <a:pt x="12683" y="13284"/>
                    </a:cubicBezTo>
                    <a:cubicBezTo>
                      <a:pt x="12532" y="13459"/>
                      <a:pt x="12482" y="13735"/>
                      <a:pt x="12582" y="13935"/>
                    </a:cubicBezTo>
                    <a:cubicBezTo>
                      <a:pt x="12632" y="14036"/>
                      <a:pt x="12657" y="14161"/>
                      <a:pt x="12657" y="14261"/>
                    </a:cubicBezTo>
                    <a:lnTo>
                      <a:pt x="12657" y="14261"/>
                    </a:lnTo>
                    <a:cubicBezTo>
                      <a:pt x="12657" y="14637"/>
                      <a:pt x="12231" y="14863"/>
                      <a:pt x="11906" y="14687"/>
                    </a:cubicBezTo>
                    <a:lnTo>
                      <a:pt x="9700" y="13509"/>
                    </a:lnTo>
                    <a:lnTo>
                      <a:pt x="9800" y="15865"/>
                    </a:lnTo>
                    <a:lnTo>
                      <a:pt x="3535" y="15840"/>
                    </a:lnTo>
                    <a:lnTo>
                      <a:pt x="3434" y="11329"/>
                    </a:lnTo>
                    <a:cubicBezTo>
                      <a:pt x="3434" y="11329"/>
                      <a:pt x="2783" y="10677"/>
                      <a:pt x="2106" y="9950"/>
                    </a:cubicBezTo>
                    <a:cubicBezTo>
                      <a:pt x="276" y="8046"/>
                      <a:pt x="1" y="5063"/>
                      <a:pt x="1429" y="2858"/>
                    </a:cubicBezTo>
                    <a:cubicBezTo>
                      <a:pt x="2758" y="828"/>
                      <a:pt x="5790" y="1"/>
                      <a:pt x="8071" y="402"/>
                    </a:cubicBezTo>
                    <a:cubicBezTo>
                      <a:pt x="9449" y="627"/>
                      <a:pt x="10753" y="1354"/>
                      <a:pt x="11655" y="2432"/>
                    </a:cubicBezTo>
                    <a:cubicBezTo>
                      <a:pt x="12733" y="3735"/>
                      <a:pt x="12958" y="5439"/>
                      <a:pt x="12958" y="7043"/>
                    </a:cubicBezTo>
                    <a:lnTo>
                      <a:pt x="12733" y="7795"/>
                    </a:lnTo>
                    <a:lnTo>
                      <a:pt x="14287" y="10878"/>
                    </a:lnTo>
                    <a:lnTo>
                      <a:pt x="12958" y="11304"/>
                    </a:lnTo>
                    <a:cubicBezTo>
                      <a:pt x="12958" y="11304"/>
                      <a:pt x="13585" y="11805"/>
                      <a:pt x="13033" y="12331"/>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32"/>
              <p:cNvSpPr/>
              <p:nvPr/>
            </p:nvSpPr>
            <p:spPr>
              <a:xfrm>
                <a:off x="6606862" y="2709414"/>
                <a:ext cx="126404" cy="197015"/>
              </a:xfrm>
              <a:custGeom>
                <a:avLst/>
                <a:gdLst/>
                <a:ahLst/>
                <a:cxnLst/>
                <a:rect l="l" t="t" r="r" b="b"/>
                <a:pathLst>
                  <a:path w="2107" h="3284" fill="none" extrusionOk="0">
                    <a:moveTo>
                      <a:pt x="1" y="0"/>
                    </a:moveTo>
                    <a:lnTo>
                      <a:pt x="1" y="2130"/>
                    </a:lnTo>
                    <a:lnTo>
                      <a:pt x="2106" y="328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2051">
                                            <p:txEl>
                                              <p:pRg st="0" end="0"/>
                                            </p:txEl>
                                          </p:spTgt>
                                        </p:tgtEl>
                                        <p:attrNameLst>
                                          <p:attrName>style.visibility</p:attrName>
                                        </p:attrNameLst>
                                      </p:cBhvr>
                                      <p:to>
                                        <p:strVal val="visible"/>
                                      </p:to>
                                    </p:set>
                                    <p:animEffect transition="in" filter="barn(inVertical)">
                                      <p:cBhvr>
                                        <p:cTn id="13" dur="500"/>
                                        <p:tgtEl>
                                          <p:spTgt spid="2051">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2051">
                                            <p:txEl>
                                              <p:pRg st="1" end="1"/>
                                            </p:txEl>
                                          </p:spTgt>
                                        </p:tgtEl>
                                        <p:attrNameLst>
                                          <p:attrName>style.visibility</p:attrName>
                                        </p:attrNameLst>
                                      </p:cBhvr>
                                      <p:to>
                                        <p:strVal val="visible"/>
                                      </p:to>
                                    </p:set>
                                    <p:animEffect transition="in" filter="barn(inVertical)">
                                      <p:cBhvr>
                                        <p:cTn id="18" dur="500"/>
                                        <p:tgtEl>
                                          <p:spTgt spid="2051">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6" presetClass="entr" presetSubtype="21" fill="hold" grpId="0" nodeType="clickEffect">
                                  <p:stCondLst>
                                    <p:cond delay="0"/>
                                  </p:stCondLst>
                                  <p:childTnLst>
                                    <p:set>
                                      <p:cBhvr>
                                        <p:cTn id="22" dur="1" fill="hold">
                                          <p:stCondLst>
                                            <p:cond delay="0"/>
                                          </p:stCondLst>
                                        </p:cTn>
                                        <p:tgtEl>
                                          <p:spTgt spid="2051">
                                            <p:txEl>
                                              <p:pRg st="2" end="2"/>
                                            </p:txEl>
                                          </p:spTgt>
                                        </p:tgtEl>
                                        <p:attrNameLst>
                                          <p:attrName>style.visibility</p:attrName>
                                        </p:attrNameLst>
                                      </p:cBhvr>
                                      <p:to>
                                        <p:strVal val="visible"/>
                                      </p:to>
                                    </p:set>
                                    <p:animEffect transition="in" filter="barn(inVertical)">
                                      <p:cBhvr>
                                        <p:cTn id="23" dur="500"/>
                                        <p:tgtEl>
                                          <p:spTgt spid="2051">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2051">
                                            <p:txEl>
                                              <p:pRg st="3" end="3"/>
                                            </p:txEl>
                                          </p:spTgt>
                                        </p:tgtEl>
                                        <p:attrNameLst>
                                          <p:attrName>style.visibility</p:attrName>
                                        </p:attrNameLst>
                                      </p:cBhvr>
                                      <p:to>
                                        <p:strVal val="visible"/>
                                      </p:to>
                                    </p:set>
                                    <p:animEffect transition="in" filter="barn(inVertical)">
                                      <p:cBhvr>
                                        <p:cTn id="28" dur="500"/>
                                        <p:tgtEl>
                                          <p:spTgt spid="2051">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6" presetClass="entr" presetSubtype="21" fill="hold" grpId="0" nodeType="clickEffect">
                                  <p:stCondLst>
                                    <p:cond delay="0"/>
                                  </p:stCondLst>
                                  <p:childTnLst>
                                    <p:set>
                                      <p:cBhvr>
                                        <p:cTn id="32" dur="1" fill="hold">
                                          <p:stCondLst>
                                            <p:cond delay="0"/>
                                          </p:stCondLst>
                                        </p:cTn>
                                        <p:tgtEl>
                                          <p:spTgt spid="2051">
                                            <p:txEl>
                                              <p:pRg st="4" end="4"/>
                                            </p:txEl>
                                          </p:spTgt>
                                        </p:tgtEl>
                                        <p:attrNameLst>
                                          <p:attrName>style.visibility</p:attrName>
                                        </p:attrNameLst>
                                      </p:cBhvr>
                                      <p:to>
                                        <p:strVal val="visible"/>
                                      </p:to>
                                    </p:set>
                                    <p:animEffect transition="in" filter="barn(inVertical)">
                                      <p:cBhvr>
                                        <p:cTn id="33" dur="500"/>
                                        <p:tgtEl>
                                          <p:spTgt spid="205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50" grpId="0"/>
      <p:bldP spid="2051"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95"/>
        <p:cNvGrpSpPr/>
        <p:nvPr/>
      </p:nvGrpSpPr>
      <p:grpSpPr>
        <a:xfrm>
          <a:off x="0" y="0"/>
          <a:ext cx="0" cy="0"/>
          <a:chOff x="0" y="0"/>
          <a:chExt cx="0" cy="0"/>
        </a:xfrm>
      </p:grpSpPr>
      <p:sp>
        <p:nvSpPr>
          <p:cNvPr id="2096" name="Google Shape;2096;p33"/>
          <p:cNvSpPr txBox="1">
            <a:spLocks noGrp="1"/>
          </p:cNvSpPr>
          <p:nvPr>
            <p:ph type="title"/>
          </p:nvPr>
        </p:nvSpPr>
        <p:spPr>
          <a:xfrm>
            <a:off x="5173500" y="1639950"/>
            <a:ext cx="3250500" cy="508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FUTURE</a:t>
            </a:r>
            <a:endParaRPr dirty="0"/>
          </a:p>
        </p:txBody>
      </p:sp>
      <p:sp>
        <p:nvSpPr>
          <p:cNvPr id="2097" name="Google Shape;2097;p33"/>
          <p:cNvSpPr txBox="1">
            <a:spLocks noGrp="1"/>
          </p:cNvSpPr>
          <p:nvPr>
            <p:ph type="subTitle" idx="1"/>
          </p:nvPr>
        </p:nvSpPr>
        <p:spPr>
          <a:xfrm>
            <a:off x="5075008" y="2260140"/>
            <a:ext cx="3250500" cy="2152341"/>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ar-SY" dirty="0"/>
              <a:t>يمكن تطوير مشروعنا ليصبح قاعدة أساسية للمشاريع الكبيرة(المنظومات والشركات)وذلك من خلال:</a:t>
            </a:r>
          </a:p>
          <a:p>
            <a:pPr marL="0" lvl="0" indent="0" algn="r" rtl="0">
              <a:spcBef>
                <a:spcPts val="0"/>
              </a:spcBef>
              <a:spcAft>
                <a:spcPts val="0"/>
              </a:spcAft>
              <a:buNone/>
            </a:pPr>
            <a:r>
              <a:rPr lang="ar-SY" dirty="0"/>
              <a:t>تطوير خوارزمية التعرف على الوجه</a:t>
            </a:r>
          </a:p>
          <a:p>
            <a:pPr marL="0" lvl="0" indent="0" algn="r" rtl="0">
              <a:spcBef>
                <a:spcPts val="0"/>
              </a:spcBef>
              <a:spcAft>
                <a:spcPts val="0"/>
              </a:spcAft>
              <a:buNone/>
            </a:pPr>
            <a:r>
              <a:rPr lang="ar-SY" dirty="0"/>
              <a:t>تعزيز نظام الحماية لدينا من خلال إضافة رمز سري</a:t>
            </a:r>
          </a:p>
          <a:p>
            <a:pPr marL="0" lvl="0" indent="0" algn="r" rtl="0">
              <a:spcBef>
                <a:spcPts val="0"/>
              </a:spcBef>
              <a:spcAft>
                <a:spcPts val="0"/>
              </a:spcAft>
              <a:buNone/>
            </a:pPr>
            <a:r>
              <a:rPr lang="ar-SY" dirty="0"/>
              <a:t>تطوير العنصر المتحكم به (السيارة)</a:t>
            </a:r>
            <a:endParaRPr lang="en-US" dirty="0"/>
          </a:p>
          <a:p>
            <a:pPr marL="0" lvl="0" indent="0" algn="r" rtl="0">
              <a:spcBef>
                <a:spcPts val="0"/>
              </a:spcBef>
              <a:spcAft>
                <a:spcPts val="0"/>
              </a:spcAft>
              <a:buNone/>
            </a:pPr>
            <a:r>
              <a:rPr lang="ar-SY" dirty="0"/>
              <a:t>تطوير عملية التحكم بالأجهزة ليصبح التحكم تحكم كلي وليس جزئي </a:t>
            </a:r>
            <a:endParaRPr dirty="0"/>
          </a:p>
        </p:txBody>
      </p:sp>
      <p:grpSp>
        <p:nvGrpSpPr>
          <p:cNvPr id="2098" name="Google Shape;2098;p33"/>
          <p:cNvGrpSpPr/>
          <p:nvPr/>
        </p:nvGrpSpPr>
        <p:grpSpPr>
          <a:xfrm>
            <a:off x="-308651" y="1747380"/>
            <a:ext cx="4264443" cy="2945603"/>
            <a:chOff x="-95251" y="1747380"/>
            <a:chExt cx="4264443" cy="2945603"/>
          </a:xfrm>
        </p:grpSpPr>
        <p:grpSp>
          <p:nvGrpSpPr>
            <p:cNvPr id="2099" name="Google Shape;2099;p33"/>
            <p:cNvGrpSpPr/>
            <p:nvPr/>
          </p:nvGrpSpPr>
          <p:grpSpPr>
            <a:xfrm flipH="1">
              <a:off x="1313697" y="1747380"/>
              <a:ext cx="2855495" cy="2153242"/>
              <a:chOff x="3499629" y="1503696"/>
              <a:chExt cx="1163286" cy="877163"/>
            </a:xfrm>
          </p:grpSpPr>
          <p:sp>
            <p:nvSpPr>
              <p:cNvPr id="2100" name="Google Shape;2100;p33"/>
              <p:cNvSpPr/>
              <p:nvPr/>
            </p:nvSpPr>
            <p:spPr>
              <a:xfrm>
                <a:off x="3828305" y="1649868"/>
                <a:ext cx="584816" cy="584816"/>
              </a:xfrm>
              <a:custGeom>
                <a:avLst/>
                <a:gdLst/>
                <a:ahLst/>
                <a:cxnLst/>
                <a:rect l="l" t="t" r="r" b="b"/>
                <a:pathLst>
                  <a:path w="4813" h="4813" fill="none" extrusionOk="0">
                    <a:moveTo>
                      <a:pt x="0" y="0"/>
                    </a:moveTo>
                    <a:lnTo>
                      <a:pt x="4812" y="0"/>
                    </a:lnTo>
                    <a:lnTo>
                      <a:pt x="4812" y="4812"/>
                    </a:lnTo>
                    <a:lnTo>
                      <a:pt x="0" y="4812"/>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33"/>
              <p:cNvSpPr/>
              <p:nvPr/>
            </p:nvSpPr>
            <p:spPr>
              <a:xfrm>
                <a:off x="3770468" y="2292396"/>
                <a:ext cx="122" cy="122"/>
              </a:xfrm>
              <a:custGeom>
                <a:avLst/>
                <a:gdLst/>
                <a:ahLst/>
                <a:cxnLst/>
                <a:rect l="l" t="t" r="r" b="b"/>
                <a:pathLst>
                  <a:path w="1" h="1" fill="none" extrusionOk="0">
                    <a:moveTo>
                      <a:pt x="0" y="0"/>
                    </a:moveTo>
                    <a:lnTo>
                      <a:pt x="0" y="0"/>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33"/>
              <p:cNvSpPr/>
              <p:nvPr/>
            </p:nvSpPr>
            <p:spPr>
              <a:xfrm>
                <a:off x="3770468" y="1613295"/>
                <a:ext cx="122" cy="633540"/>
              </a:xfrm>
              <a:custGeom>
                <a:avLst/>
                <a:gdLst/>
                <a:ahLst/>
                <a:cxnLst/>
                <a:rect l="l" t="t" r="r" b="b"/>
                <a:pathLst>
                  <a:path w="1" h="5214" fill="none" extrusionOk="0">
                    <a:moveTo>
                      <a:pt x="0" y="5213"/>
                    </a:moveTo>
                    <a:lnTo>
                      <a:pt x="0"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33"/>
              <p:cNvSpPr/>
              <p:nvPr/>
            </p:nvSpPr>
            <p:spPr>
              <a:xfrm>
                <a:off x="3770468" y="1591910"/>
                <a:ext cx="122" cy="122"/>
              </a:xfrm>
              <a:custGeom>
                <a:avLst/>
                <a:gdLst/>
                <a:ahLst/>
                <a:cxnLst/>
                <a:rect l="l" t="t" r="r" b="b"/>
                <a:pathLst>
                  <a:path w="1" h="1" fill="none" extrusionOk="0">
                    <a:moveTo>
                      <a:pt x="0" y="1"/>
                    </a:moveTo>
                    <a:lnTo>
                      <a:pt x="0" y="1"/>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33"/>
              <p:cNvSpPr/>
              <p:nvPr/>
            </p:nvSpPr>
            <p:spPr>
              <a:xfrm>
                <a:off x="3816033" y="1591910"/>
                <a:ext cx="633662" cy="122"/>
              </a:xfrm>
              <a:custGeom>
                <a:avLst/>
                <a:gdLst/>
                <a:ahLst/>
                <a:cxnLst/>
                <a:rect l="l" t="t" r="r" b="b"/>
                <a:pathLst>
                  <a:path w="5215" h="1" fill="none" extrusionOk="0">
                    <a:moveTo>
                      <a:pt x="1" y="1"/>
                    </a:moveTo>
                    <a:lnTo>
                      <a:pt x="5214"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33"/>
              <p:cNvSpPr/>
              <p:nvPr/>
            </p:nvSpPr>
            <p:spPr>
              <a:xfrm>
                <a:off x="4470832" y="1591910"/>
                <a:ext cx="122" cy="122"/>
              </a:xfrm>
              <a:custGeom>
                <a:avLst/>
                <a:gdLst/>
                <a:ahLst/>
                <a:cxnLst/>
                <a:rect l="l" t="t" r="r" b="b"/>
                <a:pathLst>
                  <a:path w="1" h="1" fill="none" extrusionOk="0">
                    <a:moveTo>
                      <a:pt x="0" y="1"/>
                    </a:moveTo>
                    <a:lnTo>
                      <a:pt x="0" y="1"/>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33"/>
              <p:cNvSpPr/>
              <p:nvPr/>
            </p:nvSpPr>
            <p:spPr>
              <a:xfrm>
                <a:off x="4470832" y="1634559"/>
                <a:ext cx="122" cy="633540"/>
              </a:xfrm>
              <a:custGeom>
                <a:avLst/>
                <a:gdLst/>
                <a:ahLst/>
                <a:cxnLst/>
                <a:rect l="l" t="t" r="r" b="b"/>
                <a:pathLst>
                  <a:path w="1" h="5214" fill="none" extrusionOk="0">
                    <a:moveTo>
                      <a:pt x="0" y="1"/>
                    </a:moveTo>
                    <a:lnTo>
                      <a:pt x="0" y="5214"/>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33"/>
              <p:cNvSpPr/>
              <p:nvPr/>
            </p:nvSpPr>
            <p:spPr>
              <a:xfrm>
                <a:off x="4470832" y="2292396"/>
                <a:ext cx="122" cy="122"/>
              </a:xfrm>
              <a:custGeom>
                <a:avLst/>
                <a:gdLst/>
                <a:ahLst/>
                <a:cxnLst/>
                <a:rect l="l" t="t" r="r" b="b"/>
                <a:pathLst>
                  <a:path w="1" h="1" fill="none" extrusionOk="0">
                    <a:moveTo>
                      <a:pt x="0" y="0"/>
                    </a:moveTo>
                    <a:lnTo>
                      <a:pt x="0" y="0"/>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33"/>
              <p:cNvSpPr/>
              <p:nvPr/>
            </p:nvSpPr>
            <p:spPr>
              <a:xfrm>
                <a:off x="3794769" y="2292396"/>
                <a:ext cx="633540" cy="122"/>
              </a:xfrm>
              <a:custGeom>
                <a:avLst/>
                <a:gdLst/>
                <a:ahLst/>
                <a:cxnLst/>
                <a:rect l="l" t="t" r="r" b="b"/>
                <a:pathLst>
                  <a:path w="5214" h="1" fill="none" extrusionOk="0">
                    <a:moveTo>
                      <a:pt x="5214"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33"/>
              <p:cNvSpPr/>
              <p:nvPr/>
            </p:nvSpPr>
            <p:spPr>
              <a:xfrm>
                <a:off x="3682132" y="1503696"/>
                <a:ext cx="880200" cy="877163"/>
              </a:xfrm>
              <a:custGeom>
                <a:avLst/>
                <a:gdLst/>
                <a:ahLst/>
                <a:cxnLst/>
                <a:rect l="l" t="t" r="r" b="b"/>
                <a:pathLst>
                  <a:path w="7244" h="7219" fill="none" extrusionOk="0">
                    <a:moveTo>
                      <a:pt x="0" y="0"/>
                    </a:moveTo>
                    <a:lnTo>
                      <a:pt x="7243" y="0"/>
                    </a:lnTo>
                    <a:lnTo>
                      <a:pt x="7243" y="7218"/>
                    </a:lnTo>
                    <a:lnTo>
                      <a:pt x="0" y="7218"/>
                    </a:lnTo>
                    <a:close/>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33"/>
              <p:cNvSpPr/>
              <p:nvPr/>
            </p:nvSpPr>
            <p:spPr>
              <a:xfrm>
                <a:off x="3586147" y="2030427"/>
                <a:ext cx="94533" cy="122"/>
              </a:xfrm>
              <a:custGeom>
                <a:avLst/>
                <a:gdLst/>
                <a:ahLst/>
                <a:cxnLst/>
                <a:rect l="l" t="t" r="r" b="b"/>
                <a:pathLst>
                  <a:path w="778" h="1" fill="none" extrusionOk="0">
                    <a:moveTo>
                      <a:pt x="778"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33"/>
              <p:cNvSpPr/>
              <p:nvPr/>
            </p:nvSpPr>
            <p:spPr>
              <a:xfrm>
                <a:off x="3592223" y="1793003"/>
                <a:ext cx="82382" cy="122"/>
              </a:xfrm>
              <a:custGeom>
                <a:avLst/>
                <a:gdLst/>
                <a:ahLst/>
                <a:cxnLst/>
                <a:rect l="l" t="t" r="r" b="b"/>
                <a:pathLst>
                  <a:path w="678" h="1" fill="none" extrusionOk="0">
                    <a:moveTo>
                      <a:pt x="678" y="0"/>
                    </a:moveTo>
                    <a:lnTo>
                      <a:pt x="1"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33"/>
              <p:cNvSpPr/>
              <p:nvPr/>
            </p:nvSpPr>
            <p:spPr>
              <a:xfrm>
                <a:off x="3546537" y="1680245"/>
                <a:ext cx="128069" cy="122"/>
              </a:xfrm>
              <a:custGeom>
                <a:avLst/>
                <a:gdLst/>
                <a:ahLst/>
                <a:cxnLst/>
                <a:rect l="l" t="t" r="r" b="b"/>
                <a:pathLst>
                  <a:path w="1054" h="1" fill="none" extrusionOk="0">
                    <a:moveTo>
                      <a:pt x="1054" y="1"/>
                    </a:moveTo>
                    <a:lnTo>
                      <a:pt x="1"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113" name="Google Shape;2113;p33"/>
              <p:cNvCxnSpPr/>
              <p:nvPr/>
            </p:nvCxnSpPr>
            <p:spPr>
              <a:xfrm>
                <a:off x="3499629" y="1925203"/>
                <a:ext cx="179400" cy="0"/>
              </a:xfrm>
              <a:prstGeom prst="straightConnector1">
                <a:avLst/>
              </a:prstGeom>
              <a:noFill/>
              <a:ln w="19050" cap="flat" cmpd="sng">
                <a:solidFill>
                  <a:schemeClr val="dk2"/>
                </a:solidFill>
                <a:prstDash val="solid"/>
                <a:round/>
                <a:headEnd type="none" w="med" len="med"/>
                <a:tailEnd type="none" w="med" len="med"/>
              </a:ln>
            </p:spPr>
          </p:cxnSp>
          <p:sp>
            <p:nvSpPr>
              <p:cNvPr id="2114" name="Google Shape;2114;p33"/>
              <p:cNvSpPr/>
              <p:nvPr/>
            </p:nvSpPr>
            <p:spPr>
              <a:xfrm>
                <a:off x="4565331" y="2054850"/>
                <a:ext cx="64156" cy="122"/>
              </a:xfrm>
              <a:custGeom>
                <a:avLst/>
                <a:gdLst/>
                <a:ahLst/>
                <a:cxnLst/>
                <a:rect l="l" t="t" r="r" b="b"/>
                <a:pathLst>
                  <a:path w="528" h="1" fill="none" extrusionOk="0">
                    <a:moveTo>
                      <a:pt x="1" y="0"/>
                    </a:moveTo>
                    <a:lnTo>
                      <a:pt x="527" y="0"/>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33"/>
              <p:cNvSpPr/>
              <p:nvPr/>
            </p:nvSpPr>
            <p:spPr>
              <a:xfrm>
                <a:off x="4562306" y="2164449"/>
                <a:ext cx="100608" cy="122"/>
              </a:xfrm>
              <a:custGeom>
                <a:avLst/>
                <a:gdLst/>
                <a:ahLst/>
                <a:cxnLst/>
                <a:rect l="l" t="t" r="r" b="b"/>
                <a:pathLst>
                  <a:path w="828" h="1" fill="none" extrusionOk="0">
                    <a:moveTo>
                      <a:pt x="1" y="1"/>
                    </a:moveTo>
                    <a:lnTo>
                      <a:pt x="828"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33"/>
              <p:cNvSpPr/>
              <p:nvPr/>
            </p:nvSpPr>
            <p:spPr>
              <a:xfrm>
                <a:off x="4562194" y="1722894"/>
                <a:ext cx="100608" cy="122"/>
              </a:xfrm>
              <a:custGeom>
                <a:avLst/>
                <a:gdLst/>
                <a:ahLst/>
                <a:cxnLst/>
                <a:rect l="l" t="t" r="r" b="b"/>
                <a:pathLst>
                  <a:path w="828" h="1" fill="none" extrusionOk="0">
                    <a:moveTo>
                      <a:pt x="1" y="1"/>
                    </a:moveTo>
                    <a:lnTo>
                      <a:pt x="828"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33"/>
              <p:cNvSpPr/>
              <p:nvPr/>
            </p:nvSpPr>
            <p:spPr>
              <a:xfrm>
                <a:off x="4562206" y="1814267"/>
                <a:ext cx="76307" cy="122"/>
              </a:xfrm>
              <a:custGeom>
                <a:avLst/>
                <a:gdLst/>
                <a:ahLst/>
                <a:cxnLst/>
                <a:rect l="l" t="t" r="r" b="b"/>
                <a:pathLst>
                  <a:path w="628" h="1" fill="none" extrusionOk="0">
                    <a:moveTo>
                      <a:pt x="1" y="1"/>
                    </a:moveTo>
                    <a:lnTo>
                      <a:pt x="627" y="1"/>
                    </a:lnTo>
                  </a:path>
                </a:pathLst>
              </a:custGeom>
              <a:no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118" name="Google Shape;2118;p33"/>
            <p:cNvCxnSpPr/>
            <p:nvPr/>
          </p:nvCxnSpPr>
          <p:spPr>
            <a:xfrm rot="10800000">
              <a:off x="-6607" y="2785546"/>
              <a:ext cx="1575696" cy="0"/>
            </a:xfrm>
            <a:prstGeom prst="straightConnector1">
              <a:avLst/>
            </a:prstGeom>
            <a:noFill/>
            <a:ln w="19050" cap="flat" cmpd="sng">
              <a:solidFill>
                <a:schemeClr val="dk2"/>
              </a:solidFill>
              <a:prstDash val="solid"/>
              <a:round/>
              <a:headEnd type="none" w="med" len="med"/>
              <a:tailEnd type="none" w="med" len="med"/>
            </a:ln>
          </p:spPr>
        </p:cxnSp>
        <p:cxnSp>
          <p:nvCxnSpPr>
            <p:cNvPr id="2119" name="Google Shape;2119;p33"/>
            <p:cNvCxnSpPr/>
            <p:nvPr/>
          </p:nvCxnSpPr>
          <p:spPr>
            <a:xfrm>
              <a:off x="2762023" y="3900638"/>
              <a:ext cx="0" cy="792345"/>
            </a:xfrm>
            <a:prstGeom prst="straightConnector1">
              <a:avLst/>
            </a:prstGeom>
            <a:noFill/>
            <a:ln w="19050" cap="flat" cmpd="sng">
              <a:solidFill>
                <a:schemeClr val="dk2"/>
              </a:solidFill>
              <a:prstDash val="solid"/>
              <a:round/>
              <a:headEnd type="none" w="med" len="med"/>
              <a:tailEnd type="none" w="med" len="med"/>
            </a:ln>
          </p:spPr>
        </p:cxnSp>
        <p:cxnSp>
          <p:nvCxnSpPr>
            <p:cNvPr id="2120" name="Google Shape;2120;p33"/>
            <p:cNvCxnSpPr/>
            <p:nvPr/>
          </p:nvCxnSpPr>
          <p:spPr>
            <a:xfrm rot="10800000">
              <a:off x="-95251" y="4690190"/>
              <a:ext cx="2859397" cy="0"/>
            </a:xfrm>
            <a:prstGeom prst="straightConnector1">
              <a:avLst/>
            </a:prstGeom>
            <a:noFill/>
            <a:ln w="19050" cap="flat" cmpd="sng">
              <a:solidFill>
                <a:schemeClr val="dk2"/>
              </a:solidFill>
              <a:prstDash val="solid"/>
              <a:round/>
              <a:headEnd type="none" w="med" len="med"/>
              <a:tailEnd type="none" w="med" len="med"/>
            </a:ln>
          </p:spPr>
        </p:cxnSp>
        <p:grpSp>
          <p:nvGrpSpPr>
            <p:cNvPr id="2121" name="Google Shape;2121;p33"/>
            <p:cNvGrpSpPr/>
            <p:nvPr/>
          </p:nvGrpSpPr>
          <p:grpSpPr>
            <a:xfrm>
              <a:off x="2100720" y="2297855"/>
              <a:ext cx="978660" cy="1086821"/>
              <a:chOff x="2100720" y="2028530"/>
              <a:chExt cx="978660" cy="1086821"/>
            </a:xfrm>
          </p:grpSpPr>
          <p:sp>
            <p:nvSpPr>
              <p:cNvPr id="2122" name="Google Shape;2122;p33"/>
              <p:cNvSpPr/>
              <p:nvPr/>
            </p:nvSpPr>
            <p:spPr>
              <a:xfrm flipH="1">
                <a:off x="2100720" y="2028530"/>
                <a:ext cx="978660" cy="1086821"/>
              </a:xfrm>
              <a:custGeom>
                <a:avLst/>
                <a:gdLst/>
                <a:ahLst/>
                <a:cxnLst/>
                <a:rect l="l" t="t" r="r" b="b"/>
                <a:pathLst>
                  <a:path w="14287" h="15866" fill="none" extrusionOk="0">
                    <a:moveTo>
                      <a:pt x="13033" y="12331"/>
                    </a:moveTo>
                    <a:cubicBezTo>
                      <a:pt x="13033" y="12331"/>
                      <a:pt x="13459" y="12983"/>
                      <a:pt x="12683" y="13284"/>
                    </a:cubicBezTo>
                    <a:cubicBezTo>
                      <a:pt x="12532" y="13459"/>
                      <a:pt x="12482" y="13735"/>
                      <a:pt x="12582" y="13935"/>
                    </a:cubicBezTo>
                    <a:cubicBezTo>
                      <a:pt x="12632" y="14036"/>
                      <a:pt x="12657" y="14161"/>
                      <a:pt x="12657" y="14261"/>
                    </a:cubicBezTo>
                    <a:lnTo>
                      <a:pt x="12657" y="14261"/>
                    </a:lnTo>
                    <a:cubicBezTo>
                      <a:pt x="12657" y="14637"/>
                      <a:pt x="12231" y="14863"/>
                      <a:pt x="11906" y="14687"/>
                    </a:cubicBezTo>
                    <a:lnTo>
                      <a:pt x="9700" y="13509"/>
                    </a:lnTo>
                    <a:lnTo>
                      <a:pt x="9800" y="15865"/>
                    </a:lnTo>
                    <a:lnTo>
                      <a:pt x="3535" y="15840"/>
                    </a:lnTo>
                    <a:lnTo>
                      <a:pt x="3434" y="11329"/>
                    </a:lnTo>
                    <a:cubicBezTo>
                      <a:pt x="3434" y="11329"/>
                      <a:pt x="2783" y="10677"/>
                      <a:pt x="2106" y="9950"/>
                    </a:cubicBezTo>
                    <a:cubicBezTo>
                      <a:pt x="276" y="8046"/>
                      <a:pt x="1" y="5063"/>
                      <a:pt x="1429" y="2858"/>
                    </a:cubicBezTo>
                    <a:cubicBezTo>
                      <a:pt x="2758" y="828"/>
                      <a:pt x="5790" y="1"/>
                      <a:pt x="8071" y="402"/>
                    </a:cubicBezTo>
                    <a:cubicBezTo>
                      <a:pt x="9449" y="627"/>
                      <a:pt x="10753" y="1354"/>
                      <a:pt x="11655" y="2432"/>
                    </a:cubicBezTo>
                    <a:cubicBezTo>
                      <a:pt x="12733" y="3735"/>
                      <a:pt x="12958" y="5439"/>
                      <a:pt x="12958" y="7043"/>
                    </a:cubicBezTo>
                    <a:lnTo>
                      <a:pt x="12733" y="7795"/>
                    </a:lnTo>
                    <a:lnTo>
                      <a:pt x="14287" y="10878"/>
                    </a:lnTo>
                    <a:lnTo>
                      <a:pt x="12958" y="11304"/>
                    </a:lnTo>
                    <a:cubicBezTo>
                      <a:pt x="12958" y="11304"/>
                      <a:pt x="13585" y="11805"/>
                      <a:pt x="13033" y="12331"/>
                    </a:cubicBezTo>
                    <a:close/>
                  </a:path>
                </a:pathLst>
              </a:custGeom>
              <a:noFill/>
              <a:ln w="19050"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33"/>
              <p:cNvSpPr/>
              <p:nvPr/>
            </p:nvSpPr>
            <p:spPr>
              <a:xfrm flipH="1">
                <a:off x="2414860" y="2729012"/>
                <a:ext cx="144330" cy="224954"/>
              </a:xfrm>
              <a:custGeom>
                <a:avLst/>
                <a:gdLst/>
                <a:ahLst/>
                <a:cxnLst/>
                <a:rect l="l" t="t" r="r" b="b"/>
                <a:pathLst>
                  <a:path w="2107" h="3284" fill="none" extrusionOk="0">
                    <a:moveTo>
                      <a:pt x="1" y="0"/>
                    </a:moveTo>
                    <a:lnTo>
                      <a:pt x="1" y="2130"/>
                    </a:lnTo>
                    <a:lnTo>
                      <a:pt x="2106" y="3283"/>
                    </a:lnTo>
                  </a:path>
                </a:pathLst>
              </a:custGeom>
              <a:noFill/>
              <a:ln w="19050"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24" name="Google Shape;2124;p33"/>
              <p:cNvGrpSpPr/>
              <p:nvPr/>
            </p:nvGrpSpPr>
            <p:grpSpPr>
              <a:xfrm>
                <a:off x="2414845" y="2150838"/>
                <a:ext cx="454767" cy="454767"/>
                <a:chOff x="5122483" y="1943088"/>
                <a:chExt cx="454767" cy="454767"/>
              </a:xfrm>
            </p:grpSpPr>
            <p:sp>
              <p:nvSpPr>
                <p:cNvPr id="2125" name="Google Shape;2125;p33"/>
                <p:cNvSpPr/>
                <p:nvPr/>
              </p:nvSpPr>
              <p:spPr>
                <a:xfrm>
                  <a:off x="5122483" y="1943088"/>
                  <a:ext cx="454767" cy="454767"/>
                </a:xfrm>
                <a:custGeom>
                  <a:avLst/>
                  <a:gdLst/>
                  <a:ahLst/>
                  <a:cxnLst/>
                  <a:rect l="l" t="t" r="r" b="b"/>
                  <a:pathLst>
                    <a:path w="8372" h="8372" extrusionOk="0">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33"/>
                <p:cNvSpPr/>
                <p:nvPr/>
              </p:nvSpPr>
              <p:spPr>
                <a:xfrm>
                  <a:off x="5122483" y="1943088"/>
                  <a:ext cx="454767" cy="454767"/>
                </a:xfrm>
                <a:custGeom>
                  <a:avLst/>
                  <a:gdLst/>
                  <a:ahLst/>
                  <a:cxnLst/>
                  <a:rect l="l" t="t" r="r" b="b"/>
                  <a:pathLst>
                    <a:path w="8372" h="8372" fill="none" extrusionOk="0">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w="9525" cap="flat" cmpd="sng">
                  <a:solidFill>
                    <a:schemeClr val="accent2"/>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33"/>
                <p:cNvSpPr/>
                <p:nvPr/>
              </p:nvSpPr>
              <p:spPr>
                <a:xfrm>
                  <a:off x="5219172" y="2039724"/>
                  <a:ext cx="261442" cy="261442"/>
                </a:xfrm>
                <a:custGeom>
                  <a:avLst/>
                  <a:gdLst/>
                  <a:ahLst/>
                  <a:cxnLst/>
                  <a:rect l="l" t="t" r="r" b="b"/>
                  <a:pathLst>
                    <a:path w="4813" h="4813" extrusionOk="0">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33"/>
                <p:cNvSpPr/>
                <p:nvPr/>
              </p:nvSpPr>
              <p:spPr>
                <a:xfrm>
                  <a:off x="5219172" y="2039724"/>
                  <a:ext cx="261442" cy="261442"/>
                </a:xfrm>
                <a:custGeom>
                  <a:avLst/>
                  <a:gdLst/>
                  <a:ahLst/>
                  <a:cxnLst/>
                  <a:rect l="l" t="t" r="r" b="b"/>
                  <a:pathLst>
                    <a:path w="4813" h="4813" fill="none" extrusionOk="0">
                      <a:moveTo>
                        <a:pt x="4812" y="2407"/>
                      </a:moveTo>
                      <a:cubicBezTo>
                        <a:pt x="4812" y="3735"/>
                        <a:pt x="3735" y="4813"/>
                        <a:pt x="2406" y="4813"/>
                      </a:cubicBezTo>
                      <a:cubicBezTo>
                        <a:pt x="1078" y="4813"/>
                        <a:pt x="0" y="3735"/>
                        <a:pt x="0" y="2407"/>
                      </a:cubicBezTo>
                      <a:cubicBezTo>
                        <a:pt x="0" y="1078"/>
                        <a:pt x="1078" y="1"/>
                        <a:pt x="2406" y="1"/>
                      </a:cubicBezTo>
                      <a:cubicBezTo>
                        <a:pt x="3735" y="1"/>
                        <a:pt x="4812" y="1078"/>
                        <a:pt x="4812" y="2407"/>
                      </a:cubicBezTo>
                      <a:close/>
                    </a:path>
                  </a:pathLst>
                </a:custGeom>
                <a:noFill/>
                <a:ln w="4375"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33"/>
                <p:cNvSpPr/>
                <p:nvPr/>
              </p:nvSpPr>
              <p:spPr>
                <a:xfrm>
                  <a:off x="5261379" y="2081930"/>
                  <a:ext cx="177029" cy="177029"/>
                </a:xfrm>
                <a:custGeom>
                  <a:avLst/>
                  <a:gdLst/>
                  <a:ahLst/>
                  <a:cxnLst/>
                  <a:rect l="l" t="t" r="r" b="b"/>
                  <a:pathLst>
                    <a:path w="3259" h="3259" extrusionOk="0">
                      <a:moveTo>
                        <a:pt x="1629" y="1"/>
                      </a:moveTo>
                      <a:cubicBezTo>
                        <a:pt x="727" y="1"/>
                        <a:pt x="0" y="727"/>
                        <a:pt x="0" y="1630"/>
                      </a:cubicBezTo>
                      <a:cubicBezTo>
                        <a:pt x="0" y="2532"/>
                        <a:pt x="727" y="3259"/>
                        <a:pt x="1629" y="3259"/>
                      </a:cubicBezTo>
                      <a:cubicBezTo>
                        <a:pt x="2531" y="3259"/>
                        <a:pt x="3258" y="2532"/>
                        <a:pt x="3258" y="1630"/>
                      </a:cubicBezTo>
                      <a:cubicBezTo>
                        <a:pt x="3258" y="727"/>
                        <a:pt x="2531" y="1"/>
                        <a:pt x="16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33"/>
                <p:cNvSpPr/>
                <p:nvPr/>
              </p:nvSpPr>
              <p:spPr>
                <a:xfrm>
                  <a:off x="5261379" y="2081930"/>
                  <a:ext cx="177029" cy="177029"/>
                </a:xfrm>
                <a:custGeom>
                  <a:avLst/>
                  <a:gdLst/>
                  <a:ahLst/>
                  <a:cxnLst/>
                  <a:rect l="l" t="t" r="r" b="b"/>
                  <a:pathLst>
                    <a:path w="3259" h="3259" fill="none" extrusionOk="0">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noFill/>
                <a:ln w="4375" cap="flat" cmpd="sng">
                  <a:solidFill>
                    <a:schemeClr val="accent3"/>
                  </a:solidFill>
                  <a:prstDash val="solid"/>
                  <a:miter lim="250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096"/>
                                        </p:tgtEl>
                                        <p:attrNameLst>
                                          <p:attrName>style.visibility</p:attrName>
                                        </p:attrNameLst>
                                      </p:cBhvr>
                                      <p:to>
                                        <p:strVal val="visible"/>
                                      </p:to>
                                    </p:set>
                                    <p:anim calcmode="lin" valueType="num">
                                      <p:cBhvr additive="base">
                                        <p:cTn id="7" dur="500" fill="hold"/>
                                        <p:tgtEl>
                                          <p:spTgt spid="2096"/>
                                        </p:tgtEl>
                                        <p:attrNameLst>
                                          <p:attrName>ppt_x</p:attrName>
                                        </p:attrNameLst>
                                      </p:cBhvr>
                                      <p:tavLst>
                                        <p:tav tm="0">
                                          <p:val>
                                            <p:strVal val="#ppt_x"/>
                                          </p:val>
                                        </p:tav>
                                        <p:tav tm="100000">
                                          <p:val>
                                            <p:strVal val="#ppt_x"/>
                                          </p:val>
                                        </p:tav>
                                      </p:tavLst>
                                    </p:anim>
                                    <p:anim calcmode="lin" valueType="num">
                                      <p:cBhvr additive="base">
                                        <p:cTn id="8" dur="500" fill="hold"/>
                                        <p:tgtEl>
                                          <p:spTgt spid="209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097">
                                            <p:txEl>
                                              <p:pRg st="0" end="0"/>
                                            </p:txEl>
                                          </p:spTgt>
                                        </p:tgtEl>
                                        <p:attrNameLst>
                                          <p:attrName>style.visibility</p:attrName>
                                        </p:attrNameLst>
                                      </p:cBhvr>
                                      <p:to>
                                        <p:strVal val="visible"/>
                                      </p:to>
                                    </p:set>
                                    <p:anim calcmode="lin" valueType="num">
                                      <p:cBhvr additive="base">
                                        <p:cTn id="13" dur="500" fill="hold"/>
                                        <p:tgtEl>
                                          <p:spTgt spid="2097">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09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nodeType="clickEffect">
                                  <p:stCondLst>
                                    <p:cond delay="0"/>
                                  </p:stCondLst>
                                  <p:childTnLst>
                                    <p:set>
                                      <p:cBhvr>
                                        <p:cTn id="18" dur="1" fill="hold">
                                          <p:stCondLst>
                                            <p:cond delay="0"/>
                                          </p:stCondLst>
                                        </p:cTn>
                                        <p:tgtEl>
                                          <p:spTgt spid="2097">
                                            <p:txEl>
                                              <p:pRg st="1" end="1"/>
                                            </p:txEl>
                                          </p:spTgt>
                                        </p:tgtEl>
                                        <p:attrNameLst>
                                          <p:attrName>style.visibility</p:attrName>
                                        </p:attrNameLst>
                                      </p:cBhvr>
                                      <p:to>
                                        <p:strVal val="visible"/>
                                      </p:to>
                                    </p:set>
                                    <p:animEffect transition="in" filter="circle(in)">
                                      <p:cBhvr>
                                        <p:cTn id="19" dur="2000"/>
                                        <p:tgtEl>
                                          <p:spTgt spid="2097">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2097">
                                            <p:txEl>
                                              <p:pRg st="2" end="2"/>
                                            </p:txEl>
                                          </p:spTgt>
                                        </p:tgtEl>
                                        <p:attrNameLst>
                                          <p:attrName>style.visibility</p:attrName>
                                        </p:attrNameLst>
                                      </p:cBhvr>
                                      <p:to>
                                        <p:strVal val="visible"/>
                                      </p:to>
                                    </p:set>
                                    <p:animEffect transition="in" filter="wipe(down)">
                                      <p:cBhvr>
                                        <p:cTn id="24" dur="500"/>
                                        <p:tgtEl>
                                          <p:spTgt spid="2097">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2097">
                                            <p:txEl>
                                              <p:pRg st="3" end="3"/>
                                            </p:txEl>
                                          </p:spTgt>
                                        </p:tgtEl>
                                        <p:attrNameLst>
                                          <p:attrName>style.visibility</p:attrName>
                                        </p:attrNameLst>
                                      </p:cBhvr>
                                      <p:to>
                                        <p:strVal val="visible"/>
                                      </p:to>
                                    </p:set>
                                    <p:anim calcmode="lin" valueType="num">
                                      <p:cBhvr>
                                        <p:cTn id="29" dur="500" fill="hold"/>
                                        <p:tgtEl>
                                          <p:spTgt spid="2097">
                                            <p:txEl>
                                              <p:pRg st="3" end="3"/>
                                            </p:txEl>
                                          </p:spTgt>
                                        </p:tgtEl>
                                        <p:attrNameLst>
                                          <p:attrName>ppt_w</p:attrName>
                                        </p:attrNameLst>
                                      </p:cBhvr>
                                      <p:tavLst>
                                        <p:tav tm="0">
                                          <p:val>
                                            <p:fltVal val="0"/>
                                          </p:val>
                                        </p:tav>
                                        <p:tav tm="100000">
                                          <p:val>
                                            <p:strVal val="#ppt_w"/>
                                          </p:val>
                                        </p:tav>
                                      </p:tavLst>
                                    </p:anim>
                                    <p:anim calcmode="lin" valueType="num">
                                      <p:cBhvr>
                                        <p:cTn id="30" dur="500" fill="hold"/>
                                        <p:tgtEl>
                                          <p:spTgt spid="2097">
                                            <p:txEl>
                                              <p:pRg st="3" end="3"/>
                                            </p:txEl>
                                          </p:spTgt>
                                        </p:tgtEl>
                                        <p:attrNameLst>
                                          <p:attrName>ppt_h</p:attrName>
                                        </p:attrNameLst>
                                      </p:cBhvr>
                                      <p:tavLst>
                                        <p:tav tm="0">
                                          <p:val>
                                            <p:fltVal val="0"/>
                                          </p:val>
                                        </p:tav>
                                        <p:tav tm="100000">
                                          <p:val>
                                            <p:strVal val="#ppt_h"/>
                                          </p:val>
                                        </p:tav>
                                      </p:tavLst>
                                    </p:anim>
                                    <p:animEffect transition="in" filter="fade">
                                      <p:cBhvr>
                                        <p:cTn id="31" dur="500"/>
                                        <p:tgtEl>
                                          <p:spTgt spid="2097">
                                            <p:txEl>
                                              <p:pRg st="3" end="3"/>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1" presetClass="entr" presetSubtype="0" fill="hold" nodeType="clickEffect">
                                  <p:stCondLst>
                                    <p:cond delay="0"/>
                                  </p:stCondLst>
                                  <p:childTnLst>
                                    <p:set>
                                      <p:cBhvr>
                                        <p:cTn id="35" dur="1" fill="hold">
                                          <p:stCondLst>
                                            <p:cond delay="0"/>
                                          </p:stCondLst>
                                        </p:cTn>
                                        <p:tgtEl>
                                          <p:spTgt spid="2097">
                                            <p:txEl>
                                              <p:pRg st="4" end="4"/>
                                            </p:txEl>
                                          </p:spTgt>
                                        </p:tgtEl>
                                        <p:attrNameLst>
                                          <p:attrName>style.visibility</p:attrName>
                                        </p:attrNameLst>
                                      </p:cBhvr>
                                      <p:to>
                                        <p:strVal val="visible"/>
                                      </p:to>
                                    </p:set>
                                    <p:anim calcmode="lin" valueType="num">
                                      <p:cBhvr>
                                        <p:cTn id="36" dur="1000" fill="hold"/>
                                        <p:tgtEl>
                                          <p:spTgt spid="2097">
                                            <p:txEl>
                                              <p:pRg st="4" end="4"/>
                                            </p:txEl>
                                          </p:spTgt>
                                        </p:tgtEl>
                                        <p:attrNameLst>
                                          <p:attrName>ppt_w</p:attrName>
                                        </p:attrNameLst>
                                      </p:cBhvr>
                                      <p:tavLst>
                                        <p:tav tm="0">
                                          <p:val>
                                            <p:fltVal val="0"/>
                                          </p:val>
                                        </p:tav>
                                        <p:tav tm="100000">
                                          <p:val>
                                            <p:strVal val="#ppt_w"/>
                                          </p:val>
                                        </p:tav>
                                      </p:tavLst>
                                    </p:anim>
                                    <p:anim calcmode="lin" valueType="num">
                                      <p:cBhvr>
                                        <p:cTn id="37" dur="1000" fill="hold"/>
                                        <p:tgtEl>
                                          <p:spTgt spid="2097">
                                            <p:txEl>
                                              <p:pRg st="4" end="4"/>
                                            </p:txEl>
                                          </p:spTgt>
                                        </p:tgtEl>
                                        <p:attrNameLst>
                                          <p:attrName>ppt_h</p:attrName>
                                        </p:attrNameLst>
                                      </p:cBhvr>
                                      <p:tavLst>
                                        <p:tav tm="0">
                                          <p:val>
                                            <p:fltVal val="0"/>
                                          </p:val>
                                        </p:tav>
                                        <p:tav tm="100000">
                                          <p:val>
                                            <p:strVal val="#ppt_h"/>
                                          </p:val>
                                        </p:tav>
                                      </p:tavLst>
                                    </p:anim>
                                    <p:anim calcmode="lin" valueType="num">
                                      <p:cBhvr>
                                        <p:cTn id="38" dur="1000" fill="hold"/>
                                        <p:tgtEl>
                                          <p:spTgt spid="2097">
                                            <p:txEl>
                                              <p:pRg st="4" end="4"/>
                                            </p:txEl>
                                          </p:spTgt>
                                        </p:tgtEl>
                                        <p:attrNameLst>
                                          <p:attrName>style.rotation</p:attrName>
                                        </p:attrNameLst>
                                      </p:cBhvr>
                                      <p:tavLst>
                                        <p:tav tm="0">
                                          <p:val>
                                            <p:fltVal val="90"/>
                                          </p:val>
                                        </p:tav>
                                        <p:tav tm="100000">
                                          <p:val>
                                            <p:fltVal val="0"/>
                                          </p:val>
                                        </p:tav>
                                      </p:tavLst>
                                    </p:anim>
                                    <p:animEffect transition="in" filter="fade">
                                      <p:cBhvr>
                                        <p:cTn id="39" dur="1000"/>
                                        <p:tgtEl>
                                          <p:spTgt spid="2097">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96" grpId="0"/>
    </p:bldLst>
  </p:timing>
</p:sld>
</file>

<file path=ppt/theme/theme1.xml><?xml version="1.0" encoding="utf-8"?>
<a:theme xmlns:a="http://schemas.openxmlformats.org/drawingml/2006/main" name="Computer Science Proposal by Slidesgo">
  <a:themeElements>
    <a:clrScheme name="Simple Light">
      <a:dk1>
        <a:srgbClr val="FFFFFF"/>
      </a:dk1>
      <a:lt1>
        <a:srgbClr val="0F3570"/>
      </a:lt1>
      <a:dk2>
        <a:srgbClr val="00F4AD"/>
      </a:dk2>
      <a:lt2>
        <a:srgbClr val="0F3570"/>
      </a:lt2>
      <a:accent1>
        <a:srgbClr val="285293"/>
      </a:accent1>
      <a:accent2>
        <a:srgbClr val="9FC5E8"/>
      </a:accent2>
      <a:accent3>
        <a:srgbClr val="434343"/>
      </a:accent3>
      <a:accent4>
        <a:srgbClr val="00F4AD"/>
      </a:accent4>
      <a:accent5>
        <a:srgbClr val="285293"/>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1439</TotalTime>
  <Words>737</Words>
  <Application>Microsoft Office PowerPoint</Application>
  <PresentationFormat>On-screen Show (16:9)</PresentationFormat>
  <Paragraphs>114</Paragraphs>
  <Slides>23</Slides>
  <Notes>22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Bebas Neue</vt:lpstr>
      <vt:lpstr>Roboto</vt:lpstr>
      <vt:lpstr>Times New Roman</vt:lpstr>
      <vt:lpstr>Arial</vt:lpstr>
      <vt:lpstr>Calibri</vt:lpstr>
      <vt:lpstr>Computer Science Proposal by Slidesgo</vt:lpstr>
      <vt:lpstr>Smart console application</vt:lpstr>
      <vt:lpstr>TABLE OF CONTENTS</vt:lpstr>
      <vt:lpstr>TABLE OF CONTENTS</vt:lpstr>
      <vt:lpstr>Practical uses</vt:lpstr>
      <vt:lpstr>WHAT WE ARE WORKING ON</vt:lpstr>
      <vt:lpstr>ABOUT THE PROJECT</vt:lpstr>
      <vt:lpstr>Bill Gates</vt:lpstr>
      <vt:lpstr>NOW</vt:lpstr>
      <vt:lpstr>FUTURE</vt:lpstr>
      <vt:lpstr>MAJOR REQUIREMENTS</vt:lpstr>
      <vt:lpstr>PROJECT GOALS</vt:lpstr>
      <vt:lpstr>SNEAK PEEK</vt:lpstr>
      <vt:lpstr>PROJECT STAGES</vt:lpstr>
      <vt:lpstr>Drive circuit</vt:lpstr>
      <vt:lpstr>Design is not just what it looks like and feels like. Design is how it works.</vt:lpstr>
      <vt:lpstr>Base interface</vt:lpstr>
      <vt:lpstr> face recognition interface</vt:lpstr>
      <vt:lpstr>Speech recognition interface</vt:lpstr>
      <vt:lpstr>Robot controlling interface 1</vt:lpstr>
      <vt:lpstr>Computers controlling</vt:lpstr>
      <vt:lpstr>DON’T FORGET WHAT’S IMPORTANT</vt:lpstr>
      <vt:lpstr>OUR TEAM</vt:lpstr>
      <vt:lpstr>Thanks  for watching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console application</dc:title>
  <cp:lastModifiedBy>basel</cp:lastModifiedBy>
  <cp:revision>21</cp:revision>
  <dcterms:modified xsi:type="dcterms:W3CDTF">2021-09-01T12:16:50Z</dcterms:modified>
</cp:coreProperties>
</file>